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1"/>
  </p:sldMasterIdLst>
  <p:notesMasterIdLst>
    <p:notesMasterId r:id="rId3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93" r:id="rId25"/>
    <p:sldId id="290" r:id="rId26"/>
    <p:sldId id="291" r:id="rId27"/>
    <p:sldId id="287" r:id="rId28"/>
    <p:sldId id="288" r:id="rId29"/>
    <p:sldId id="289" r:id="rId30"/>
    <p:sldId id="292" r:id="rId31"/>
    <p:sldId id="285" r:id="rId32"/>
    <p:sldId id="286" r:id="rId33"/>
    <p:sldId id="294" r:id="rId34"/>
  </p:sldIdLst>
  <p:sldSz cx="9144000" cy="5143500" type="screen16x9"/>
  <p:notesSz cx="7102475" cy="9388475"/>
  <p:embeddedFontLst>
    <p:embeddedFont>
      <p:font typeface="Georgia" panose="02040502050405020303" pitchFamily="18" charset="0"/>
      <p:regular r:id="rId36"/>
      <p:bold r:id="rId37"/>
      <p:italic r:id="rId38"/>
      <p:boldItalic r:id="rId39"/>
    </p:embeddedFont>
    <p:embeddedFont>
      <p:font typeface="Lora" pitchFamily="2" charset="0"/>
      <p:regular r:id="rId40"/>
      <p:bold r:id="rId41"/>
      <p:italic r:id="rId42"/>
      <p:boldItalic r:id="rId43"/>
    </p:embeddedFont>
    <p:embeddedFont>
      <p:font typeface="Rokkitt" panose="020B0604020202020204" charset="0"/>
      <p:regular r:id="rId44"/>
      <p:bold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1D76E686-1674-4AB5-9BC9-EFF82A126C68}">
          <p14:sldIdLst>
            <p14:sldId id="256"/>
            <p14:sldId id="257"/>
            <p14:sldId id="258"/>
            <p14:sldId id="259"/>
            <p14:sldId id="260"/>
            <p14:sldId id="261"/>
            <p14:sldId id="262"/>
            <p14:sldId id="263"/>
            <p14:sldId id="264"/>
            <p14:sldId id="265"/>
            <p14:sldId id="266"/>
            <p14:sldId id="267"/>
            <p14:sldId id="268"/>
            <p14:sldId id="269"/>
            <p14:sldId id="270"/>
            <p14:sldId id="271"/>
            <p14:sldId id="272"/>
            <p14:sldId id="273"/>
            <p14:sldId id="274"/>
            <p14:sldId id="275"/>
            <p14:sldId id="276"/>
            <p14:sldId id="277"/>
            <p14:sldId id="278"/>
            <p14:sldId id="293"/>
            <p14:sldId id="290"/>
            <p14:sldId id="291"/>
            <p14:sldId id="287"/>
            <p14:sldId id="288"/>
            <p14:sldId id="289"/>
            <p14:sldId id="292"/>
            <p14:sldId id="285"/>
            <p14:sldId id="286"/>
            <p14:sldId id="294"/>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1917" autoAdjust="0"/>
  </p:normalViewPr>
  <p:slideViewPr>
    <p:cSldViewPr snapToGrid="0">
      <p:cViewPr varScale="1">
        <p:scale>
          <a:sx n="123" d="100"/>
          <a:sy n="123" d="100"/>
        </p:scale>
        <p:origin x="12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7.fntdata"/><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font" Target="fonts/font8.fntdata"/><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23863" y="704850"/>
            <a:ext cx="6256337"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 name="Google Shape;55;p1: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10: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lnSpc>
                <a:spcPct val="115000"/>
              </a:lnSpc>
              <a:spcAft>
                <a:spcPts val="1031"/>
              </a:spcAft>
            </a:pPr>
            <a:r>
              <a:rPr lang="en-US"/>
              <a:t>Let’s begin by exploring how the Eucharist is prefigured, instituted, and revealed in Scripture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1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11: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St. Augustine said that “the New Testament lies hidden in the Old and the Old is unveiled in the New.” Christ’s sacrifice as the Paschal Lamb lies hidden in the stories of the Old Testament: like the story of the Passover or the story of Abraham and Isaac.</a:t>
            </a:r>
            <a:endParaRPr/>
          </a:p>
          <a:p>
            <a:pPr marL="0" indent="0"/>
            <a:endParaRPr/>
          </a:p>
          <a:p>
            <a:pPr marL="0" indent="0"/>
            <a:r>
              <a:rPr lang="en-US"/>
              <a:t>Let’s focus a little bit more on the Passover story, which is the most important prefigurement of the Eucharist.</a:t>
            </a:r>
            <a:endParaRPr/>
          </a:p>
          <a:p>
            <a:pPr marL="0" inden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7" name="Google Shape;137;p12: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Remind the parents of the basic story of the first Passover: how the Israelites were spared the death of their first borns by the sacrifice of the Passover lamb. The lamb’s blood served as a sign to the angel to spare that house from death!</a:t>
            </a:r>
            <a:endParaRPr/>
          </a:p>
          <a:p>
            <a:pPr marL="0" indent="0"/>
            <a:endParaRPr/>
          </a:p>
          <a:p>
            <a:pPr marL="0" indent="0"/>
            <a:r>
              <a:rPr lang="en-US"/>
              <a:t>Sound familiar? Parents should be starting to see the connection between the Passover and the Eucharist now. So next let’s take a look at the specific ways in which the Passover prefigures the Eucharist.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3: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endParaRPr b="1" i="1"/>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p14: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In the first chapter of the Gospel of John, John the Baptist points to Jesus and says, “Behold the Lamb of God.”</a:t>
            </a:r>
            <a:endParaRPr/>
          </a:p>
          <a:p>
            <a:pPr marL="0" indent="0"/>
            <a:r>
              <a:rPr lang="en-US"/>
              <a:t>Lamb of God to a Jew meant one thing→ Passover Lamb</a:t>
            </a:r>
            <a:endParaRPr/>
          </a:p>
          <a:p>
            <a:pPr marL="0" indent="0"/>
            <a:r>
              <a:rPr lang="en-US"/>
              <a:t>What was a good Jew supposed to do with the Passover Lamb→ Sacrifice it and eat it!</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1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2" name="Google Shape;162;p15: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9" name="Google Shape;169;p1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100"/>
            </a:pPr>
            <a:r>
              <a:rPr lang="en-US" b="1" i="1"/>
              <a:t>Now that we know how the Eucharist is the fulfillment of the Passover let’s take a closer look at its celebration through the Mass and why it is such an important Sacrament for us to partake of.</a:t>
            </a:r>
            <a:endParaRPr b="1" i="1"/>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6" name="Google Shape;176;p17: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Many kids say they don’t like going to Mass because it’s boring! And if we’re honest with ourselves, maybe we’ve felt that way too. Why?</a:t>
            </a:r>
            <a:endParaRPr/>
          </a:p>
          <a:p>
            <a:pPr marL="0" indent="0"/>
            <a:endParaRPr/>
          </a:p>
          <a:p>
            <a:pPr marL="0" indent="0"/>
            <a:r>
              <a:rPr lang="en-US"/>
              <a:t>Well, what happens when we watch a sporting event or a movie where we’re lost and don’t know what’s going on? We get bored! The reason that so many people feel bored at Mass is because they don’t fully know or understand what is actually taking place in front of them.</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 name="Google Shape;183;p18: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Jesus kept His promise that He would always be with us! He is with us in word and in flesh whenever we go to Mass.</a:t>
            </a:r>
            <a:endParaRPr/>
          </a:p>
          <a:p>
            <a:pPr marL="0" indent="0"/>
            <a:endParaRPr/>
          </a:p>
          <a:p>
            <a:pPr marL="0" indent="0"/>
            <a:r>
              <a:rPr lang="en-US"/>
              <a:t>More information on the two parts of the Mass are in your children’s activity books</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1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1" name="Google Shape;191;p19: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b="1" i="1"/>
              <a:t>Christ could not have been more explicit in the words He used: “This is my Body…This is my Blood…”</a:t>
            </a:r>
            <a:endParaRPr b="1" i="1"/>
          </a:p>
          <a:p>
            <a:pPr marL="0" indent="0"/>
            <a:r>
              <a:rPr lang="en-US" b="1" i="1"/>
              <a:t>He did not say, “This is a sign of my Body” or “This represents my body.” His words were very clear and we take Him at His word.</a:t>
            </a:r>
            <a:endParaRPr b="1" i="1"/>
          </a:p>
          <a:p>
            <a:pPr marL="0" inden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2: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2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9" name="Google Shape;199;p20: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b="1" i="1"/>
              <a:t>Being able to receive Jesus in the Eucharist is the most precious gift we have.</a:t>
            </a:r>
            <a:r>
              <a:rPr lang="en-US"/>
              <a:t> We need the Eucharist spiritually like we need food physically. It truly is our fuel for the journey.</a:t>
            </a:r>
            <a:endParaRPr/>
          </a:p>
          <a:p>
            <a:pPr marL="0" indent="0"/>
            <a:endParaRPr/>
          </a:p>
          <a:p>
            <a:pPr marL="0" indent="0"/>
            <a:r>
              <a:rPr lang="en-US"/>
              <a:t>When we aren’t in the habit of receiving the Eucharist regularly we may not notice that we need it. We can become accustomed to living life without it and we may think it doesn’t make a difference. However, I challenge you to try receiving it more often and you will slowly begin to see a change in your life. </a:t>
            </a:r>
            <a:r>
              <a:rPr lang="en-US" b="1" i="1"/>
              <a:t>The more receive Him the more we begin to see the fruits we just discussed.</a:t>
            </a:r>
            <a:endParaRPr b="1" i="1"/>
          </a:p>
          <a:p>
            <a:pPr marL="0" inden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21: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How do you treat the most valuable thing you own? Maybe it’s a family heirloom or your great grandmother’s china that was passed onto you. I’m guessing you use great care and are extremely gentle with it. You probably store it in a special way and don’t just let anyone touch it or use it. </a:t>
            </a:r>
            <a:r>
              <a:rPr lang="en-US" b="1" i="1"/>
              <a:t>The Eucharist is even more valuable than that!</a:t>
            </a:r>
            <a:endParaRPr b="1" i="1"/>
          </a:p>
          <a:p>
            <a:pPr marL="0" indent="0"/>
            <a:endParaRPr b="1" i="1"/>
          </a:p>
          <a:p>
            <a:pPr marL="0" indent="0"/>
            <a:r>
              <a:rPr lang="en-US"/>
              <a:t>The fast before communion does not include water or medicine. The correct way to receive in the hand is with your left hand flat over your right, making a throne to receive Jesus</a:t>
            </a:r>
            <a:endParaRPr/>
          </a:p>
          <a:p>
            <a:pPr marL="0" inden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22: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22: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dirty="0"/>
              <a:t>Non-Catholics and Catholics in a state of mortal sin should not receive Communion.</a:t>
            </a:r>
            <a:endParaRPr dirty="0"/>
          </a:p>
          <a:p>
            <a:pPr marL="0" indent="0"/>
            <a:endParaRPr dirty="0"/>
          </a:p>
          <a:p>
            <a:pPr marL="0" indent="0"/>
            <a:r>
              <a:rPr lang="en-US" dirty="0"/>
              <a:t>Why should those  and those who are not Catholic or in a state of mortal sin not receive? That doesn’t sound very Christ-like. Wouldn’t Jesus want them to receive Him? Isn’t this being exclusive? </a:t>
            </a:r>
            <a:endParaRPr dirty="0"/>
          </a:p>
          <a:p>
            <a:pPr marL="0" indent="0"/>
            <a:endParaRPr dirty="0"/>
          </a:p>
          <a:p>
            <a:pPr marL="0" indent="0"/>
            <a:r>
              <a:rPr lang="en-US" dirty="0"/>
              <a:t>Jesus does want them to receive Him, however, those who are not Catholic most likely do not understand and accept that Jesus is truly present in the Eucharist. To worthily receive the Eucharist one must accept that Jesus is truly present in the Eucharist, and they should  be free from mortal sin, that is in a state of Grace. We desire that one day all people will be unified and free from sin and therefore prepared to receive Jesus in the Eucharist. Until that time those who are not free from sin and those who do not believe in the true presence of Jesus in the Eucharist should refrain from receiving Holy Communion.</a:t>
            </a:r>
            <a:endParaRPr dirty="0"/>
          </a:p>
          <a:p>
            <a:pPr marL="0" indent="0"/>
            <a:endParaRPr dirty="0"/>
          </a:p>
          <a:p>
            <a:pPr marL="0" indent="0"/>
            <a:r>
              <a:rPr lang="en-US" dirty="0"/>
              <a:t>The Eucharist is a valuable, precious, and holy gift. When we receive Jesus we receive Him into our souls. Therefore our souls should be ready to give Him a good, pure home. We can wipe away mortal sins in the Sacrament of Confession (we will learn and discuss this Sacrament more next month).</a:t>
            </a:r>
            <a:endParaRPr dirty="0"/>
          </a:p>
          <a:p>
            <a:pPr marL="0" indent="0"/>
            <a:endParaRPr dirty="0"/>
          </a:p>
          <a:p>
            <a:pPr marL="0" indent="0"/>
            <a:endParaRPr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2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2" name="Google Shape;222;p23: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The Eucharist is truly the body, blood, soul and divinity of Jesus Christ! If we can receive Him every day, why don’t we? </a:t>
            </a:r>
            <a:endParaRPr/>
          </a:p>
          <a:p>
            <a:pPr marL="0" indent="0"/>
            <a:endParaRPr/>
          </a:p>
          <a:p>
            <a:pPr marL="0" indent="0"/>
            <a:r>
              <a:rPr lang="en-US"/>
              <a:t>The Christian life can be challenging,however, God gives us many tools to help us achieve holiness. When we avail ourselves of these opportunities to grow in spiritual and become closer to God we receive many graces.. The Eucharist is the greatest gift we have. I encourage you to try receiving Him as often as you can. If you are not in the habit of attending Mass regularly, commit to going every Sunday for a period of time. If you are going to Mass once in awhile, set that same goal. If you’re already going every Sunday, add one Mass during the week. You will see how your life will begin to be transformed. </a:t>
            </a:r>
            <a:endParaRPr/>
          </a:p>
          <a:p>
            <a:pPr marL="0" inden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28812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p30: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3" name="Google Shape;283;p30: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1: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1" name="Google Shape;291;p31: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3: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8" name="Google Shape;68;p3: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Remind the parents that the Passover was when the angel of death spared the first borns of the Israelites during the final plague in Egypt.</a:t>
            </a:r>
            <a:endParaRPr/>
          </a:p>
          <a:p>
            <a:pPr marL="0" indent="0">
              <a:buClr>
                <a:schemeClr val="dk1"/>
              </a:buClr>
              <a:buSzPts val="1100"/>
            </a:pPr>
            <a:endParaRPr/>
          </a:p>
          <a:p>
            <a:pPr marL="0" indent="0">
              <a:buClr>
                <a:schemeClr val="dk1"/>
              </a:buClr>
              <a:buSzPts val="1100"/>
            </a:pPr>
            <a:endParaRPr/>
          </a:p>
          <a:p>
            <a:pPr marL="0" inden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4: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6" name="Google Shape;76;p4: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Begin leading the conversation toward this answer: We no longer mark the Passover with the sacrifice of a lamb because </a:t>
            </a:r>
            <a:r>
              <a:rPr lang="en-US" b="1" i="1"/>
              <a:t>Jesus became our Passover lamb.</a:t>
            </a:r>
            <a:endParaRPr/>
          </a:p>
          <a:p>
            <a:pPr marL="0" indent="0">
              <a:buClr>
                <a:schemeClr val="dk1"/>
              </a:buClr>
              <a:buSzPts val="1100"/>
            </a:pPr>
            <a:endParaRPr/>
          </a:p>
          <a:p>
            <a:pPr marL="0" indent="0">
              <a:buClr>
                <a:schemeClr val="dk1"/>
              </a:buClr>
              <a:buSzPts val="1100"/>
            </a:pPr>
            <a:endParaRPr/>
          </a:p>
          <a:p>
            <a:pPr marL="0" inden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5: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5: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Help the parents answer these questions by asking: What is the connection between the Mass and Jesus’ sacrifice on the Cross?</a:t>
            </a:r>
            <a:endParaRPr/>
          </a:p>
          <a:p>
            <a:pPr marL="0" indent="0"/>
            <a:endParaRPr/>
          </a:p>
          <a:p>
            <a:pPr marL="0" indent="0"/>
            <a:r>
              <a:rPr lang="en-US"/>
              <a:t>Discussion: When Jesus offered Himself on the Cross and became our Passover Lamb, He instituted a New Covenant, which would win for all mankind the promise of eternal salvation. The Old Testament Passover lamb, whose blood saved God’s people, is replaced by the Lamb of God, Jesus, whose Blood is our eternal salvation. </a:t>
            </a:r>
            <a:endParaRPr/>
          </a:p>
          <a:p>
            <a:pPr marL="0" indent="0"/>
            <a:endParaRPr/>
          </a:p>
          <a:p>
            <a:pPr marL="0" indent="0"/>
            <a:r>
              <a:rPr lang="en-US" b="1" i="1"/>
              <a:t>The Mass makes present again, or re-presents, Jesus’ sacrifice on the cross.</a:t>
            </a:r>
            <a:endParaRPr b="1" i="1"/>
          </a:p>
          <a:p>
            <a:pPr marL="0" indent="0">
              <a:buClr>
                <a:schemeClr val="dk1"/>
              </a:buClr>
              <a:buSzPts val="1100"/>
            </a:pPr>
            <a:endParaRPr/>
          </a:p>
          <a:p>
            <a:pPr marL="0" indent="0">
              <a:buClr>
                <a:schemeClr val="dk1"/>
              </a:buClr>
              <a:buSzPts val="1100"/>
            </a:pPr>
            <a:endParaRPr/>
          </a:p>
          <a:p>
            <a:pPr marL="0" inden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6: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6: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buClr>
                <a:schemeClr val="dk1"/>
              </a:buClr>
              <a:buSzPts val="1100"/>
            </a:pPr>
            <a:endParaRPr/>
          </a:p>
          <a:p>
            <a:pPr marL="0" indent="0">
              <a:buClr>
                <a:schemeClr val="dk1"/>
              </a:buClr>
              <a:buSzPts val="1100"/>
            </a:pPr>
            <a:endParaRPr/>
          </a:p>
          <a:p>
            <a:pPr marL="0" inden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7: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9" name="Google Shape;99;p7: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lnSpc>
                <a:spcPct val="115000"/>
              </a:lnSpc>
              <a:spcAft>
                <a:spcPts val="1031"/>
              </a:spcAft>
            </a:pPr>
            <a:r>
              <a:rPr lang="en-US"/>
              <a:t>This is a difficult quote; it was difficult for the people back in Jesus’ day too. A lot of people stopped following Him after He said this! But as we are about to see, these words are at the very heart of our Catholic Faith, and so we have to accept them and try to understand them as best we can if we want to live as followers of Christ.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8: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8: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If you’ve ever been to an Easter Vigil Mass and witnessed someone enter the Church, in what order do they receive the Sacraments that night? First they are Baptized, then they are Confirmed, and then it all culminates in them receiving their first Holy Communion. Remember that Jesus said “Whoever eats my flesh and drinks my blood has eternal life.” </a:t>
            </a:r>
            <a:r>
              <a:rPr lang="en-US" b="1" i="1"/>
              <a:t>By receiving the Eucharist, which re-presents Jesus’ sacrifice on the Cross, we are initiated into the promise of eternal life that Christ’s death and resurrection gave us.</a:t>
            </a:r>
            <a:endParaRPr b="1" i="1"/>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9:notes"/>
          <p:cNvSpPr>
            <a:spLocks noGrp="1" noRot="1" noChangeAspect="1"/>
          </p:cNvSpPr>
          <p:nvPr>
            <p:ph type="sldImg" idx="2"/>
          </p:nvPr>
        </p:nvSpPr>
        <p:spPr>
          <a:xfrm>
            <a:off x="422275" y="704850"/>
            <a:ext cx="6257925" cy="3519488"/>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9:notes"/>
          <p:cNvSpPr txBox="1">
            <a:spLocks noGrp="1"/>
          </p:cNvSpPr>
          <p:nvPr>
            <p:ph type="body" idx="1"/>
          </p:nvPr>
        </p:nvSpPr>
        <p:spPr>
          <a:xfrm>
            <a:off x="710248" y="4459526"/>
            <a:ext cx="5681980" cy="4224814"/>
          </a:xfrm>
          <a:prstGeom prst="rect">
            <a:avLst/>
          </a:prstGeom>
          <a:noFill/>
          <a:ln>
            <a:noFill/>
          </a:ln>
        </p:spPr>
        <p:txBody>
          <a:bodyPr spcFirstLastPara="1" wrap="square" lIns="94213" tIns="94213" rIns="94213" bIns="94213" anchor="t" anchorCtr="0">
            <a:noAutofit/>
          </a:bodyPr>
          <a:lstStyle/>
          <a:p>
            <a:pPr marL="0" indent="0"/>
            <a:r>
              <a:rPr lang="en-US"/>
              <a:t>You may want to use an example to illustrate this point. For instance:</a:t>
            </a:r>
            <a:endParaRPr/>
          </a:p>
          <a:p>
            <a:pPr marL="942289" indent="-307553">
              <a:buClr>
                <a:schemeClr val="dk1"/>
              </a:buClr>
              <a:buSzPts val="1100"/>
              <a:buAutoNum type="arabicPeriod"/>
            </a:pPr>
            <a:r>
              <a:rPr lang="en-US"/>
              <a:t>If you have ever read Lord of the Rings you might recall that along the journey when Frodo and his companions journey through Lothlorien and visit the Lady Galadriel, who gives them special gifts.</a:t>
            </a:r>
            <a:endParaRPr/>
          </a:p>
          <a:p>
            <a:pPr marL="942289" indent="-307553">
              <a:buClr>
                <a:schemeClr val="dk1"/>
              </a:buClr>
              <a:buSzPts val="1100"/>
              <a:buAutoNum type="arabicPeriod"/>
            </a:pPr>
            <a:r>
              <a:rPr lang="en-US"/>
              <a:t>One of those gifts is a special elven food called Lembas bread. One small bite makes you feel full and nourished; a whole piece can last you several days because all you need in a small bite/morsel to survive on. </a:t>
            </a:r>
            <a:endParaRPr/>
          </a:p>
          <a:p>
            <a:pPr marL="942289" indent="-307553">
              <a:buClr>
                <a:schemeClr val="dk1"/>
              </a:buClr>
              <a:buSzPts val="1100"/>
              <a:buAutoNum type="arabicPeriod"/>
            </a:pPr>
            <a:r>
              <a:rPr lang="en-US"/>
              <a:t>The author of </a:t>
            </a:r>
            <a:r>
              <a:rPr lang="en-US" i="1"/>
              <a:t>The Lord of the Rings</a:t>
            </a:r>
            <a:r>
              <a:rPr lang="en-US"/>
              <a:t>, J.R.R. Tolkien, was a devout Catholic. Do you think Lembas Bread could possibly have been inspired by the Eucharist? </a:t>
            </a:r>
            <a:endParaRPr/>
          </a:p>
          <a:p>
            <a:pPr marL="0" inden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subTitle" idx="1"/>
          </p:nvPr>
        </p:nvSpPr>
        <p:spPr>
          <a:xfrm>
            <a:off x="3760750" y="3880325"/>
            <a:ext cx="5071500" cy="79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1400"/>
              <a:buNone/>
              <a:defRPr sz="2800" b="1" i="0" u="none" strike="noStrike" cap="none">
                <a:solidFill>
                  <a:schemeClr val="dk2"/>
                </a:solidFill>
              </a:defRPr>
            </a:lvl1pPr>
            <a:lvl2pPr marR="0" lvl="1" algn="ctr">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2pPr>
            <a:lvl3pPr marR="0" lvl="2" algn="ctr">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3pPr>
            <a:lvl4pPr marR="0" lvl="3" algn="ctr">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4pPr>
            <a:lvl5pPr marR="0" lvl="4" algn="ctr">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5pPr>
            <a:lvl6pPr marR="0" lvl="5" algn="ctr">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6pPr>
            <a:lvl7pPr marR="0" lvl="6" algn="ctr">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7pPr>
            <a:lvl8pPr marR="0" lvl="7" algn="ctr">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8pPr>
            <a:lvl9pPr marR="0" lvl="8" algn="ctr">
              <a:lnSpc>
                <a:spcPct val="100000"/>
              </a:lnSpc>
              <a:spcBef>
                <a:spcPts val="0"/>
              </a:spcBef>
              <a:spcAft>
                <a:spcPts val="0"/>
              </a:spcAft>
              <a:buClr>
                <a:schemeClr val="dk2"/>
              </a:buClr>
              <a:buSzPts val="1400"/>
              <a:buFont typeface="Lora"/>
              <a:buNone/>
              <a:defRPr sz="2800" b="0" i="0" u="none" strike="noStrike" cap="none">
                <a:solidFill>
                  <a:schemeClr val="dk2"/>
                </a:solidFill>
                <a:latin typeface="Lora"/>
                <a:ea typeface="Lora"/>
                <a:cs typeface="Lora"/>
                <a:sym typeface="Lora"/>
              </a:defRPr>
            </a:lvl9pPr>
          </a:lstStyle>
          <a:p>
            <a:endParaRPr/>
          </a:p>
        </p:txBody>
      </p:sp>
      <p:sp>
        <p:nvSpPr>
          <p:cNvPr id="12" name="Google Shape;12;p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Large title">
  <p:cSld name="Large title">
    <p:bg>
      <p:bgPr>
        <a:blipFill>
          <a:blip r:embed="rId2">
            <a:alphaModFix/>
          </a:blip>
          <a:stretch>
            <a:fillRect/>
          </a:stretch>
        </a:blipFill>
        <a:effectLst/>
      </p:bgPr>
    </p:bg>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518050"/>
            <a:ext cx="8520600" cy="12561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C03640"/>
              </a:buClr>
              <a:buSzPts val="1400"/>
              <a:buNone/>
              <a:defRPr sz="6000" i="0" u="none" strike="noStrike" cap="none">
                <a:solidFill>
                  <a:srgbClr val="C03640"/>
                </a:solidFill>
              </a:defRPr>
            </a:lvl1pPr>
            <a:lvl2pPr lvl="1" algn="ctr">
              <a:lnSpc>
                <a:spcPct val="100000"/>
              </a:lnSpc>
              <a:spcBef>
                <a:spcPts val="0"/>
              </a:spcBef>
              <a:spcAft>
                <a:spcPts val="0"/>
              </a:spcAft>
              <a:buClr>
                <a:schemeClr val="dk1"/>
              </a:buClr>
              <a:buSzPts val="1400"/>
              <a:buFont typeface="Arial"/>
              <a:buNone/>
              <a:defRPr sz="12000">
                <a:solidFill>
                  <a:schemeClr val="dk1"/>
                </a:solidFill>
              </a:defRPr>
            </a:lvl2pPr>
            <a:lvl3pPr lvl="2" algn="ctr">
              <a:lnSpc>
                <a:spcPct val="100000"/>
              </a:lnSpc>
              <a:spcBef>
                <a:spcPts val="0"/>
              </a:spcBef>
              <a:spcAft>
                <a:spcPts val="0"/>
              </a:spcAft>
              <a:buClr>
                <a:schemeClr val="dk1"/>
              </a:buClr>
              <a:buSzPts val="1400"/>
              <a:buFont typeface="Arial"/>
              <a:buNone/>
              <a:defRPr sz="12000">
                <a:solidFill>
                  <a:schemeClr val="dk1"/>
                </a:solidFill>
              </a:defRPr>
            </a:lvl3pPr>
            <a:lvl4pPr lvl="3" algn="ctr">
              <a:lnSpc>
                <a:spcPct val="100000"/>
              </a:lnSpc>
              <a:spcBef>
                <a:spcPts val="0"/>
              </a:spcBef>
              <a:spcAft>
                <a:spcPts val="0"/>
              </a:spcAft>
              <a:buClr>
                <a:schemeClr val="dk1"/>
              </a:buClr>
              <a:buSzPts val="1400"/>
              <a:buFont typeface="Arial"/>
              <a:buNone/>
              <a:defRPr sz="12000">
                <a:solidFill>
                  <a:schemeClr val="dk1"/>
                </a:solidFill>
              </a:defRPr>
            </a:lvl4pPr>
            <a:lvl5pPr lvl="4" algn="ctr">
              <a:lnSpc>
                <a:spcPct val="100000"/>
              </a:lnSpc>
              <a:spcBef>
                <a:spcPts val="0"/>
              </a:spcBef>
              <a:spcAft>
                <a:spcPts val="0"/>
              </a:spcAft>
              <a:buClr>
                <a:schemeClr val="dk1"/>
              </a:buClr>
              <a:buSzPts val="1400"/>
              <a:buFont typeface="Arial"/>
              <a:buNone/>
              <a:defRPr sz="12000">
                <a:solidFill>
                  <a:schemeClr val="dk1"/>
                </a:solidFill>
              </a:defRPr>
            </a:lvl5pPr>
            <a:lvl6pPr lvl="5" algn="ctr">
              <a:lnSpc>
                <a:spcPct val="100000"/>
              </a:lnSpc>
              <a:spcBef>
                <a:spcPts val="0"/>
              </a:spcBef>
              <a:spcAft>
                <a:spcPts val="0"/>
              </a:spcAft>
              <a:buClr>
                <a:schemeClr val="dk1"/>
              </a:buClr>
              <a:buSzPts val="1400"/>
              <a:buFont typeface="Arial"/>
              <a:buNone/>
              <a:defRPr sz="12000">
                <a:solidFill>
                  <a:schemeClr val="dk1"/>
                </a:solidFill>
              </a:defRPr>
            </a:lvl6pPr>
            <a:lvl7pPr lvl="6" algn="ctr">
              <a:lnSpc>
                <a:spcPct val="100000"/>
              </a:lnSpc>
              <a:spcBef>
                <a:spcPts val="0"/>
              </a:spcBef>
              <a:spcAft>
                <a:spcPts val="0"/>
              </a:spcAft>
              <a:buClr>
                <a:schemeClr val="dk1"/>
              </a:buClr>
              <a:buSzPts val="1400"/>
              <a:buFont typeface="Arial"/>
              <a:buNone/>
              <a:defRPr sz="12000">
                <a:solidFill>
                  <a:schemeClr val="dk1"/>
                </a:solidFill>
              </a:defRPr>
            </a:lvl7pPr>
            <a:lvl8pPr lvl="7" algn="ctr">
              <a:lnSpc>
                <a:spcPct val="100000"/>
              </a:lnSpc>
              <a:spcBef>
                <a:spcPts val="0"/>
              </a:spcBef>
              <a:spcAft>
                <a:spcPts val="0"/>
              </a:spcAft>
              <a:buClr>
                <a:schemeClr val="dk1"/>
              </a:buClr>
              <a:buSzPts val="1400"/>
              <a:buFont typeface="Arial"/>
              <a:buNone/>
              <a:defRPr sz="12000">
                <a:solidFill>
                  <a:schemeClr val="dk1"/>
                </a:solidFill>
              </a:defRPr>
            </a:lvl8pPr>
            <a:lvl9pPr lvl="8" algn="ctr">
              <a:lnSpc>
                <a:spcPct val="100000"/>
              </a:lnSpc>
              <a:spcBef>
                <a:spcPts val="0"/>
              </a:spcBef>
              <a:spcAft>
                <a:spcPts val="0"/>
              </a:spcAft>
              <a:buClr>
                <a:schemeClr val="dk1"/>
              </a:buClr>
              <a:buSzPts val="1400"/>
              <a:buFont typeface="Arial"/>
              <a:buNone/>
              <a:defRPr sz="12000">
                <a:solidFill>
                  <a:schemeClr val="dk1"/>
                </a:solidFill>
              </a:defRPr>
            </a:lvl9pPr>
          </a:lstStyle>
          <a:p>
            <a:endParaRPr/>
          </a:p>
        </p:txBody>
      </p:sp>
      <p:sp>
        <p:nvSpPr>
          <p:cNvPr id="15" name="Google Shape;15;p3"/>
          <p:cNvSpPr txBox="1">
            <a:spLocks noGrp="1"/>
          </p:cNvSpPr>
          <p:nvPr>
            <p:ph type="body" idx="1"/>
          </p:nvPr>
        </p:nvSpPr>
        <p:spPr>
          <a:xfrm>
            <a:off x="311700" y="1856825"/>
            <a:ext cx="8520600" cy="2142900"/>
          </a:xfrm>
          <a:prstGeom prst="rect">
            <a:avLst/>
          </a:prstGeom>
          <a:noFill/>
          <a:ln>
            <a:noFill/>
          </a:ln>
        </p:spPr>
        <p:txBody>
          <a:bodyPr spcFirstLastPara="1" wrap="square" lIns="91425" tIns="91425" rIns="91425" bIns="91425" anchor="t" anchorCtr="0">
            <a:noAutofit/>
          </a:bodyPr>
          <a:lstStyle>
            <a:lvl1pPr marL="457200" marR="0" lvl="0" indent="-228600" algn="ctr">
              <a:lnSpc>
                <a:spcPct val="115000"/>
              </a:lnSpc>
              <a:spcBef>
                <a:spcPts val="0"/>
              </a:spcBef>
              <a:spcAft>
                <a:spcPts val="0"/>
              </a:spcAft>
              <a:buClr>
                <a:schemeClr val="dk2"/>
              </a:buClr>
              <a:buSzPts val="1400"/>
              <a:buNone/>
              <a:defRPr sz="1800" i="0" u="none" strike="noStrike" cap="none">
                <a:solidFill>
                  <a:schemeClr val="dk2"/>
                </a:solidFill>
              </a:defRPr>
            </a:lvl1pPr>
            <a:lvl2pPr marL="914400" marR="0" lvl="1" indent="-228600" algn="ctr">
              <a:lnSpc>
                <a:spcPct val="115000"/>
              </a:lnSpc>
              <a:spcBef>
                <a:spcPts val="1600"/>
              </a:spcBef>
              <a:spcAft>
                <a:spcPts val="0"/>
              </a:spcAft>
              <a:buClr>
                <a:schemeClr val="dk2"/>
              </a:buClr>
              <a:buSzPts val="1400"/>
              <a:buNone/>
              <a:defRPr sz="1400" i="0" u="none" strike="noStrike" cap="none">
                <a:solidFill>
                  <a:schemeClr val="dk2"/>
                </a:solidFill>
              </a:defRPr>
            </a:lvl2pPr>
            <a:lvl3pPr marL="1371600" marR="0" lvl="2" indent="-228600" algn="ctr">
              <a:lnSpc>
                <a:spcPct val="115000"/>
              </a:lnSpc>
              <a:spcBef>
                <a:spcPts val="1600"/>
              </a:spcBef>
              <a:spcAft>
                <a:spcPts val="0"/>
              </a:spcAft>
              <a:buClr>
                <a:schemeClr val="dk2"/>
              </a:buClr>
              <a:buSzPts val="1400"/>
              <a:buNone/>
              <a:defRPr sz="1400" i="0" u="none" strike="noStrike" cap="none">
                <a:solidFill>
                  <a:schemeClr val="dk2"/>
                </a:solidFill>
              </a:defRPr>
            </a:lvl3pPr>
            <a:lvl4pPr marL="1828800" marR="0" lvl="3" indent="-228600" algn="ctr">
              <a:lnSpc>
                <a:spcPct val="115000"/>
              </a:lnSpc>
              <a:spcBef>
                <a:spcPts val="1600"/>
              </a:spcBef>
              <a:spcAft>
                <a:spcPts val="0"/>
              </a:spcAft>
              <a:buClr>
                <a:schemeClr val="dk2"/>
              </a:buClr>
              <a:buSzPts val="1400"/>
              <a:buNone/>
              <a:defRPr sz="1400" i="0" u="none" strike="noStrike" cap="none">
                <a:solidFill>
                  <a:schemeClr val="dk2"/>
                </a:solidFill>
              </a:defRPr>
            </a:lvl4pPr>
            <a:lvl5pPr marL="2286000" marR="0" lvl="4" indent="-228600" algn="ctr">
              <a:lnSpc>
                <a:spcPct val="115000"/>
              </a:lnSpc>
              <a:spcBef>
                <a:spcPts val="1600"/>
              </a:spcBef>
              <a:spcAft>
                <a:spcPts val="0"/>
              </a:spcAft>
              <a:buClr>
                <a:schemeClr val="dk2"/>
              </a:buClr>
              <a:buSzPts val="1400"/>
              <a:buNone/>
              <a:defRPr sz="1400" i="0" u="none" strike="noStrike" cap="none">
                <a:solidFill>
                  <a:schemeClr val="dk2"/>
                </a:solidFill>
              </a:defRPr>
            </a:lvl5pPr>
            <a:lvl6pPr marL="2743200" marR="0" lvl="5" indent="-228600" algn="ctr">
              <a:lnSpc>
                <a:spcPct val="115000"/>
              </a:lnSpc>
              <a:spcBef>
                <a:spcPts val="1600"/>
              </a:spcBef>
              <a:spcAft>
                <a:spcPts val="0"/>
              </a:spcAft>
              <a:buClr>
                <a:schemeClr val="dk2"/>
              </a:buClr>
              <a:buSzPts val="1400"/>
              <a:buNone/>
              <a:defRPr sz="1400" i="0" u="none" strike="noStrike" cap="none">
                <a:solidFill>
                  <a:schemeClr val="dk2"/>
                </a:solidFill>
              </a:defRPr>
            </a:lvl6pPr>
            <a:lvl7pPr marL="3200400" marR="0" lvl="6" indent="-228600" algn="ctr">
              <a:lnSpc>
                <a:spcPct val="115000"/>
              </a:lnSpc>
              <a:spcBef>
                <a:spcPts val="1600"/>
              </a:spcBef>
              <a:spcAft>
                <a:spcPts val="0"/>
              </a:spcAft>
              <a:buClr>
                <a:schemeClr val="dk2"/>
              </a:buClr>
              <a:buSzPts val="1400"/>
              <a:buNone/>
              <a:defRPr sz="1400" i="0" u="none" strike="noStrike" cap="none">
                <a:solidFill>
                  <a:schemeClr val="dk2"/>
                </a:solidFill>
              </a:defRPr>
            </a:lvl7pPr>
            <a:lvl8pPr marL="3657600" marR="0" lvl="7" indent="-228600" algn="ctr">
              <a:lnSpc>
                <a:spcPct val="115000"/>
              </a:lnSpc>
              <a:spcBef>
                <a:spcPts val="1600"/>
              </a:spcBef>
              <a:spcAft>
                <a:spcPts val="0"/>
              </a:spcAft>
              <a:buClr>
                <a:schemeClr val="dk2"/>
              </a:buClr>
              <a:buSzPts val="1400"/>
              <a:buNone/>
              <a:defRPr sz="1400" i="0" u="none" strike="noStrike" cap="none">
                <a:solidFill>
                  <a:schemeClr val="dk2"/>
                </a:solidFill>
              </a:defRPr>
            </a:lvl8pPr>
            <a:lvl9pPr marL="4114800" marR="0" lvl="8" indent="-228600" algn="ctr">
              <a:lnSpc>
                <a:spcPct val="115000"/>
              </a:lnSpc>
              <a:spcBef>
                <a:spcPts val="1600"/>
              </a:spcBef>
              <a:spcAft>
                <a:spcPts val="1600"/>
              </a:spcAft>
              <a:buClr>
                <a:schemeClr val="dk2"/>
              </a:buClr>
              <a:buSzPts val="1400"/>
              <a:buNone/>
              <a:defRPr sz="1400" i="0" u="none" strike="noStrike" cap="none">
                <a:solidFill>
                  <a:schemeClr val="dk2"/>
                </a:solidFill>
              </a:defRPr>
            </a:lvl9pPr>
          </a:lstStyle>
          <a:p>
            <a:endParaRPr/>
          </a:p>
        </p:txBody>
      </p:sp>
      <p:sp>
        <p:nvSpPr>
          <p:cNvPr id="16" name="Google Shape;16;p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1pPr>
            <a:lvl2pPr marL="0" marR="0" lvl="1"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2pPr>
            <a:lvl3pPr marL="0" marR="0" lvl="2"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3pPr>
            <a:lvl4pPr marL="0" marR="0" lvl="3"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4pPr>
            <a:lvl5pPr marL="0" marR="0" lvl="4"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5pPr>
            <a:lvl6pPr marL="0" marR="0" lvl="5"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6pPr>
            <a:lvl7pPr marL="0" marR="0" lvl="6"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7pPr>
            <a:lvl8pPr marL="0" marR="0" lvl="7"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8pPr>
            <a:lvl9pPr marL="0" marR="0" lvl="8"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3"/>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1pPr>
            <a:lvl2pPr marL="0" marR="0" lvl="1"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2pPr>
            <a:lvl3pPr marL="0" marR="0" lvl="2"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3pPr>
            <a:lvl4pPr marL="0" marR="0" lvl="3"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4pPr>
            <a:lvl5pPr marL="0" marR="0" lvl="4"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5pPr>
            <a:lvl6pPr marL="0" marR="0" lvl="5"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6pPr>
            <a:lvl7pPr marL="0" marR="0" lvl="6"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7pPr>
            <a:lvl8pPr marL="0" marR="0" lvl="7"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8pPr>
            <a:lvl9pPr marL="0" marR="0" lvl="8"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9pPr>
          </a:lstStyle>
          <a:p>
            <a:pPr marL="0" lvl="0" indent="0" algn="l" rtl="0">
              <a:spcBef>
                <a:spcPts val="0"/>
              </a:spcBef>
              <a:spcAft>
                <a:spcPts val="0"/>
              </a:spcAft>
              <a:buNone/>
            </a:pPr>
            <a:r>
              <a:rPr lang="en-US"/>
              <a:t>The Sacraments, September</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06325" y="2129375"/>
            <a:ext cx="8520600" cy="841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C03640"/>
              </a:buClr>
              <a:buSzPts val="1400"/>
              <a:buNone/>
              <a:defRPr sz="3600" i="0" u="none" strike="noStrike" cap="none">
                <a:solidFill>
                  <a:srgbClr val="C03640"/>
                </a:solidFill>
              </a:defRPr>
            </a:lvl1pPr>
            <a:lvl2pPr lvl="1" algn="ctr">
              <a:lnSpc>
                <a:spcPct val="100000"/>
              </a:lnSpc>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2pPr>
            <a:lvl3pPr lvl="2" algn="ctr">
              <a:lnSpc>
                <a:spcPct val="100000"/>
              </a:lnSpc>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3pPr>
            <a:lvl4pPr lvl="3" algn="ctr">
              <a:lnSpc>
                <a:spcPct val="100000"/>
              </a:lnSpc>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4pPr>
            <a:lvl5pPr lvl="4" algn="ctr">
              <a:lnSpc>
                <a:spcPct val="100000"/>
              </a:lnSpc>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5pPr>
            <a:lvl6pPr lvl="5" algn="ctr">
              <a:lnSpc>
                <a:spcPct val="100000"/>
              </a:lnSpc>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6pPr>
            <a:lvl7pPr lvl="6" algn="ctr">
              <a:lnSpc>
                <a:spcPct val="100000"/>
              </a:lnSpc>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7pPr>
            <a:lvl8pPr lvl="7" algn="ctr">
              <a:lnSpc>
                <a:spcPct val="100000"/>
              </a:lnSpc>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8pPr>
            <a:lvl9pPr lvl="8" algn="ctr">
              <a:lnSpc>
                <a:spcPct val="100000"/>
              </a:lnSpc>
              <a:spcBef>
                <a:spcPts val="0"/>
              </a:spcBef>
              <a:spcAft>
                <a:spcPts val="0"/>
              </a:spcAft>
              <a:buClr>
                <a:schemeClr val="dk1"/>
              </a:buClr>
              <a:buSzPts val="1400"/>
              <a:buFont typeface="Times New Roman"/>
              <a:buNone/>
              <a:defRPr sz="3600">
                <a:solidFill>
                  <a:schemeClr val="dk1"/>
                </a:solidFill>
                <a:latin typeface="Times New Roman"/>
                <a:ea typeface="Times New Roman"/>
                <a:cs typeface="Times New Roman"/>
                <a:sym typeface="Times New Roman"/>
              </a:defRPr>
            </a:lvl9pPr>
          </a:lstStyle>
          <a:p>
            <a:endParaRPr/>
          </a:p>
        </p:txBody>
      </p:sp>
      <p:sp>
        <p:nvSpPr>
          <p:cNvPr id="20" name="Google Shape;20;p4"/>
          <p:cNvSpPr txBox="1">
            <a:spLocks noGrp="1"/>
          </p:cNvSpPr>
          <p:nvPr>
            <p:ph type="sldNum" idx="12"/>
          </p:nvPr>
        </p:nvSpPr>
        <p:spPr>
          <a:xfrm>
            <a:off x="8467082" y="4641741"/>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1pPr>
            <a:lvl2pPr marL="0" marR="0" lvl="1"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2pPr>
            <a:lvl3pPr marL="0" marR="0" lvl="2"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3pPr>
            <a:lvl4pPr marL="0" marR="0" lvl="3"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4pPr>
            <a:lvl5pPr marL="0" marR="0" lvl="4"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5pPr>
            <a:lvl6pPr marL="0" marR="0" lvl="5"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6pPr>
            <a:lvl7pPr marL="0" marR="0" lvl="6"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7pPr>
            <a:lvl8pPr marL="0" marR="0" lvl="7"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8pPr>
            <a:lvl9pPr marL="0" marR="0" lvl="8"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21" name="Google Shape;21;p4"/>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1pPr>
            <a:lvl2pPr marL="0" marR="0" lvl="1"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2pPr>
            <a:lvl3pPr marL="0" marR="0" lvl="2"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3pPr>
            <a:lvl4pPr marL="0" marR="0" lvl="3"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4pPr>
            <a:lvl5pPr marL="0" marR="0" lvl="4"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5pPr>
            <a:lvl6pPr marL="0" marR="0" lvl="5"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6pPr>
            <a:lvl7pPr marL="0" marR="0" lvl="6"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7pPr>
            <a:lvl8pPr marL="0" marR="0" lvl="7"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8pPr>
            <a:lvl9pPr marL="0" marR="0" lvl="8"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9pPr>
          </a:lstStyle>
          <a:p>
            <a:pPr marL="0" lvl="0" indent="0" algn="l" rtl="0">
              <a:spcBef>
                <a:spcPts val="0"/>
              </a:spcBef>
              <a:spcAft>
                <a:spcPts val="0"/>
              </a:spcAft>
              <a:buNone/>
            </a:pPr>
            <a:r>
              <a:rPr lang="en-US"/>
              <a:t>The Sacraments, September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490250" y="450150"/>
            <a:ext cx="7982100" cy="4090800"/>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C03640"/>
              </a:buClr>
              <a:buSzPts val="1400"/>
              <a:buNone/>
              <a:defRPr sz="4800" i="0" u="none" strike="noStrike" cap="none">
                <a:solidFill>
                  <a:srgbClr val="C03640"/>
                </a:solidFill>
              </a:defRPr>
            </a:lvl1pPr>
            <a:lvl2pPr lvl="1" algn="l">
              <a:lnSpc>
                <a:spcPct val="100000"/>
              </a:lnSpc>
              <a:spcBef>
                <a:spcPts val="0"/>
              </a:spcBef>
              <a:spcAft>
                <a:spcPts val="0"/>
              </a:spcAft>
              <a:buClr>
                <a:srgbClr val="C03640"/>
              </a:buClr>
              <a:buSzPts val="1400"/>
              <a:buFont typeface="Arial"/>
              <a:buNone/>
              <a:defRPr sz="4800">
                <a:solidFill>
                  <a:srgbClr val="C03640"/>
                </a:solidFill>
              </a:defRPr>
            </a:lvl2pPr>
            <a:lvl3pPr lvl="2" algn="l">
              <a:lnSpc>
                <a:spcPct val="100000"/>
              </a:lnSpc>
              <a:spcBef>
                <a:spcPts val="0"/>
              </a:spcBef>
              <a:spcAft>
                <a:spcPts val="0"/>
              </a:spcAft>
              <a:buClr>
                <a:srgbClr val="C03640"/>
              </a:buClr>
              <a:buSzPts val="1400"/>
              <a:buFont typeface="Arial"/>
              <a:buNone/>
              <a:defRPr sz="4800">
                <a:solidFill>
                  <a:srgbClr val="C03640"/>
                </a:solidFill>
              </a:defRPr>
            </a:lvl3pPr>
            <a:lvl4pPr lvl="3" algn="l">
              <a:lnSpc>
                <a:spcPct val="100000"/>
              </a:lnSpc>
              <a:spcBef>
                <a:spcPts val="0"/>
              </a:spcBef>
              <a:spcAft>
                <a:spcPts val="0"/>
              </a:spcAft>
              <a:buClr>
                <a:srgbClr val="C03640"/>
              </a:buClr>
              <a:buSzPts val="1400"/>
              <a:buFont typeface="Arial"/>
              <a:buNone/>
              <a:defRPr sz="4800">
                <a:solidFill>
                  <a:srgbClr val="C03640"/>
                </a:solidFill>
              </a:defRPr>
            </a:lvl4pPr>
            <a:lvl5pPr lvl="4" algn="l">
              <a:lnSpc>
                <a:spcPct val="100000"/>
              </a:lnSpc>
              <a:spcBef>
                <a:spcPts val="0"/>
              </a:spcBef>
              <a:spcAft>
                <a:spcPts val="0"/>
              </a:spcAft>
              <a:buClr>
                <a:srgbClr val="C03640"/>
              </a:buClr>
              <a:buSzPts val="1400"/>
              <a:buFont typeface="Arial"/>
              <a:buNone/>
              <a:defRPr sz="4800">
                <a:solidFill>
                  <a:srgbClr val="C03640"/>
                </a:solidFill>
              </a:defRPr>
            </a:lvl5pPr>
            <a:lvl6pPr lvl="5" algn="l">
              <a:lnSpc>
                <a:spcPct val="100000"/>
              </a:lnSpc>
              <a:spcBef>
                <a:spcPts val="0"/>
              </a:spcBef>
              <a:spcAft>
                <a:spcPts val="0"/>
              </a:spcAft>
              <a:buClr>
                <a:srgbClr val="C03640"/>
              </a:buClr>
              <a:buSzPts val="1400"/>
              <a:buFont typeface="Arial"/>
              <a:buNone/>
              <a:defRPr sz="4800">
                <a:solidFill>
                  <a:srgbClr val="C03640"/>
                </a:solidFill>
              </a:defRPr>
            </a:lvl6pPr>
            <a:lvl7pPr lvl="6" algn="l">
              <a:lnSpc>
                <a:spcPct val="100000"/>
              </a:lnSpc>
              <a:spcBef>
                <a:spcPts val="0"/>
              </a:spcBef>
              <a:spcAft>
                <a:spcPts val="0"/>
              </a:spcAft>
              <a:buClr>
                <a:srgbClr val="C03640"/>
              </a:buClr>
              <a:buSzPts val="1400"/>
              <a:buFont typeface="Arial"/>
              <a:buNone/>
              <a:defRPr sz="4800">
                <a:solidFill>
                  <a:srgbClr val="C03640"/>
                </a:solidFill>
              </a:defRPr>
            </a:lvl7pPr>
            <a:lvl8pPr lvl="7" algn="l">
              <a:lnSpc>
                <a:spcPct val="100000"/>
              </a:lnSpc>
              <a:spcBef>
                <a:spcPts val="0"/>
              </a:spcBef>
              <a:spcAft>
                <a:spcPts val="0"/>
              </a:spcAft>
              <a:buClr>
                <a:srgbClr val="C03640"/>
              </a:buClr>
              <a:buSzPts val="1400"/>
              <a:buFont typeface="Arial"/>
              <a:buNone/>
              <a:defRPr sz="4800">
                <a:solidFill>
                  <a:srgbClr val="C03640"/>
                </a:solidFill>
              </a:defRPr>
            </a:lvl8pPr>
            <a:lvl9pPr lvl="8" algn="l">
              <a:lnSpc>
                <a:spcPct val="100000"/>
              </a:lnSpc>
              <a:spcBef>
                <a:spcPts val="0"/>
              </a:spcBef>
              <a:spcAft>
                <a:spcPts val="0"/>
              </a:spcAft>
              <a:buClr>
                <a:srgbClr val="C03640"/>
              </a:buClr>
              <a:buSzPts val="1400"/>
              <a:buFont typeface="Arial"/>
              <a:buNone/>
              <a:defRPr sz="4800">
                <a:solidFill>
                  <a:srgbClr val="C03640"/>
                </a:solidFill>
              </a:defRPr>
            </a:lvl9pPr>
          </a:lstStyle>
          <a:p>
            <a:endParaRPr/>
          </a:p>
        </p:txBody>
      </p:sp>
      <p:sp>
        <p:nvSpPr>
          <p:cNvPr id="24" name="Google Shape;24;p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1pPr>
            <a:lvl2pPr marL="0" marR="0" lvl="1"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2pPr>
            <a:lvl3pPr marL="0" marR="0" lvl="2"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3pPr>
            <a:lvl4pPr marL="0" marR="0" lvl="3"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4pPr>
            <a:lvl5pPr marL="0" marR="0" lvl="4"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5pPr>
            <a:lvl6pPr marL="0" marR="0" lvl="5"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6pPr>
            <a:lvl7pPr marL="0" marR="0" lvl="6"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7pPr>
            <a:lvl8pPr marL="0" marR="0" lvl="7"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8pPr>
            <a:lvl9pPr marL="0" marR="0" lvl="8"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25" name="Google Shape;25;p5"/>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1pPr>
            <a:lvl2pPr marL="0" marR="0" lvl="1"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2pPr>
            <a:lvl3pPr marL="0" marR="0" lvl="2"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3pPr>
            <a:lvl4pPr marL="0" marR="0" lvl="3"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4pPr>
            <a:lvl5pPr marL="0" marR="0" lvl="4"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5pPr>
            <a:lvl6pPr marL="0" marR="0" lvl="5"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6pPr>
            <a:lvl7pPr marL="0" marR="0" lvl="6"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7pPr>
            <a:lvl8pPr marL="0" marR="0" lvl="7"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8pPr>
            <a:lvl9pPr marL="0" marR="0" lvl="8"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9pPr>
          </a:lstStyle>
          <a:p>
            <a:pPr marL="0" lvl="0" indent="0" algn="l" rtl="0">
              <a:spcBef>
                <a:spcPts val="0"/>
              </a:spcBef>
              <a:spcAft>
                <a:spcPts val="0"/>
              </a:spcAft>
              <a:buNone/>
            </a:pPr>
            <a:r>
              <a:rPr lang="en-US"/>
              <a:t>The Sacraments, September</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1400"/>
              <a:buNone/>
              <a:defRPr sz="3200" i="0" u="none" strike="noStrike" cap="none"/>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a:endParaRPr/>
          </a:p>
        </p:txBody>
      </p:sp>
      <p:sp>
        <p:nvSpPr>
          <p:cNvPr id="28" name="Google Shape;28;p6"/>
          <p:cNvSpPr txBox="1">
            <a:spLocks noGrp="1"/>
          </p:cNvSpPr>
          <p:nvPr>
            <p:ph type="body" idx="1"/>
          </p:nvPr>
        </p:nvSpPr>
        <p:spPr>
          <a:xfrm>
            <a:off x="311700" y="1152475"/>
            <a:ext cx="3999900" cy="31956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chemeClr val="dk2"/>
              </a:buClr>
              <a:buSzPts val="1400"/>
              <a:buNone/>
              <a:defRPr sz="1400" i="0" u="none" strike="noStrike" cap="none">
                <a:solidFill>
                  <a:schemeClr val="dk2"/>
                </a:solidFill>
              </a:defRPr>
            </a:lvl1pPr>
            <a:lvl2pPr marL="914400" marR="0" lvl="1" indent="-228600" algn="l">
              <a:lnSpc>
                <a:spcPct val="115000"/>
              </a:lnSpc>
              <a:spcBef>
                <a:spcPts val="1600"/>
              </a:spcBef>
              <a:spcAft>
                <a:spcPts val="0"/>
              </a:spcAft>
              <a:buClr>
                <a:schemeClr val="dk2"/>
              </a:buClr>
              <a:buSzPts val="1400"/>
              <a:buNone/>
              <a:defRPr sz="1200" i="0" u="none" strike="noStrike" cap="none">
                <a:solidFill>
                  <a:schemeClr val="dk2"/>
                </a:solidFill>
              </a:defRPr>
            </a:lvl2pPr>
            <a:lvl3pPr marL="1371600" marR="0" lvl="2" indent="-228600" algn="l">
              <a:lnSpc>
                <a:spcPct val="115000"/>
              </a:lnSpc>
              <a:spcBef>
                <a:spcPts val="1600"/>
              </a:spcBef>
              <a:spcAft>
                <a:spcPts val="0"/>
              </a:spcAft>
              <a:buClr>
                <a:schemeClr val="dk2"/>
              </a:buClr>
              <a:buSzPts val="1400"/>
              <a:buNone/>
              <a:defRPr sz="1200" i="0" u="none" strike="noStrike" cap="none">
                <a:solidFill>
                  <a:schemeClr val="dk2"/>
                </a:solidFill>
              </a:defRPr>
            </a:lvl3pPr>
            <a:lvl4pPr marL="1828800" marR="0" lvl="3" indent="-228600" algn="l">
              <a:lnSpc>
                <a:spcPct val="115000"/>
              </a:lnSpc>
              <a:spcBef>
                <a:spcPts val="1600"/>
              </a:spcBef>
              <a:spcAft>
                <a:spcPts val="0"/>
              </a:spcAft>
              <a:buClr>
                <a:schemeClr val="dk2"/>
              </a:buClr>
              <a:buSzPts val="1400"/>
              <a:buNone/>
              <a:defRPr sz="1200" i="0" u="none" strike="noStrike" cap="none">
                <a:solidFill>
                  <a:schemeClr val="dk2"/>
                </a:solidFill>
              </a:defRPr>
            </a:lvl4pPr>
            <a:lvl5pPr marL="2286000" marR="0" lvl="4" indent="-228600" algn="l">
              <a:lnSpc>
                <a:spcPct val="115000"/>
              </a:lnSpc>
              <a:spcBef>
                <a:spcPts val="1600"/>
              </a:spcBef>
              <a:spcAft>
                <a:spcPts val="0"/>
              </a:spcAft>
              <a:buClr>
                <a:schemeClr val="dk2"/>
              </a:buClr>
              <a:buSzPts val="1400"/>
              <a:buNone/>
              <a:defRPr sz="1200" i="0" u="none" strike="noStrike" cap="none">
                <a:solidFill>
                  <a:schemeClr val="dk2"/>
                </a:solidFill>
              </a:defRPr>
            </a:lvl5pPr>
            <a:lvl6pPr marL="2743200" marR="0" lvl="5" indent="-228600" algn="l">
              <a:lnSpc>
                <a:spcPct val="115000"/>
              </a:lnSpc>
              <a:spcBef>
                <a:spcPts val="1600"/>
              </a:spcBef>
              <a:spcAft>
                <a:spcPts val="0"/>
              </a:spcAft>
              <a:buClr>
                <a:schemeClr val="dk2"/>
              </a:buClr>
              <a:buSzPts val="1400"/>
              <a:buNone/>
              <a:defRPr sz="1200" i="0" u="none" strike="noStrike" cap="none">
                <a:solidFill>
                  <a:schemeClr val="dk2"/>
                </a:solidFill>
              </a:defRPr>
            </a:lvl6pPr>
            <a:lvl7pPr marL="3200400" marR="0" lvl="6" indent="-228600" algn="l">
              <a:lnSpc>
                <a:spcPct val="115000"/>
              </a:lnSpc>
              <a:spcBef>
                <a:spcPts val="1600"/>
              </a:spcBef>
              <a:spcAft>
                <a:spcPts val="0"/>
              </a:spcAft>
              <a:buClr>
                <a:schemeClr val="dk2"/>
              </a:buClr>
              <a:buSzPts val="1400"/>
              <a:buNone/>
              <a:defRPr sz="1200" i="0" u="none" strike="noStrike" cap="none">
                <a:solidFill>
                  <a:schemeClr val="dk2"/>
                </a:solidFill>
              </a:defRPr>
            </a:lvl7pPr>
            <a:lvl8pPr marL="3657600" marR="0" lvl="7" indent="-228600" algn="l">
              <a:lnSpc>
                <a:spcPct val="115000"/>
              </a:lnSpc>
              <a:spcBef>
                <a:spcPts val="1600"/>
              </a:spcBef>
              <a:spcAft>
                <a:spcPts val="0"/>
              </a:spcAft>
              <a:buClr>
                <a:schemeClr val="dk2"/>
              </a:buClr>
              <a:buSzPts val="1400"/>
              <a:buNone/>
              <a:defRPr sz="1200" i="0" u="none" strike="noStrike" cap="none">
                <a:solidFill>
                  <a:schemeClr val="dk2"/>
                </a:solidFill>
              </a:defRPr>
            </a:lvl8pPr>
            <a:lvl9pPr marL="4114800" marR="0" lvl="8" indent="-228600" algn="l">
              <a:lnSpc>
                <a:spcPct val="115000"/>
              </a:lnSpc>
              <a:spcBef>
                <a:spcPts val="1600"/>
              </a:spcBef>
              <a:spcAft>
                <a:spcPts val="1600"/>
              </a:spcAft>
              <a:buClr>
                <a:schemeClr val="dk2"/>
              </a:buClr>
              <a:buSzPts val="1400"/>
              <a:buNone/>
              <a:defRPr sz="1200" i="0" u="none" strike="noStrike" cap="none">
                <a:solidFill>
                  <a:schemeClr val="dk2"/>
                </a:solidFill>
              </a:defRPr>
            </a:lvl9pPr>
          </a:lstStyle>
          <a:p>
            <a:endParaRPr/>
          </a:p>
        </p:txBody>
      </p:sp>
      <p:sp>
        <p:nvSpPr>
          <p:cNvPr id="29" name="Google Shape;29;p6"/>
          <p:cNvSpPr txBox="1">
            <a:spLocks noGrp="1"/>
          </p:cNvSpPr>
          <p:nvPr>
            <p:ph type="body" idx="2"/>
          </p:nvPr>
        </p:nvSpPr>
        <p:spPr>
          <a:xfrm>
            <a:off x="4832400" y="1152475"/>
            <a:ext cx="3999900" cy="31956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chemeClr val="dk2"/>
              </a:buClr>
              <a:buSzPts val="1400"/>
              <a:buNone/>
              <a:defRPr sz="1400" i="0" u="none" strike="noStrike" cap="none">
                <a:solidFill>
                  <a:schemeClr val="dk2"/>
                </a:solidFill>
              </a:defRPr>
            </a:lvl1pPr>
            <a:lvl2pPr marL="914400" marR="0" lvl="1" indent="-228600" algn="l">
              <a:lnSpc>
                <a:spcPct val="115000"/>
              </a:lnSpc>
              <a:spcBef>
                <a:spcPts val="1600"/>
              </a:spcBef>
              <a:spcAft>
                <a:spcPts val="0"/>
              </a:spcAft>
              <a:buClr>
                <a:schemeClr val="dk2"/>
              </a:buClr>
              <a:buSzPts val="1400"/>
              <a:buNone/>
              <a:defRPr sz="1200" i="0" u="none" strike="noStrike" cap="none">
                <a:solidFill>
                  <a:schemeClr val="dk2"/>
                </a:solidFill>
              </a:defRPr>
            </a:lvl2pPr>
            <a:lvl3pPr marL="1371600" marR="0" lvl="2" indent="-228600" algn="l">
              <a:lnSpc>
                <a:spcPct val="115000"/>
              </a:lnSpc>
              <a:spcBef>
                <a:spcPts val="1600"/>
              </a:spcBef>
              <a:spcAft>
                <a:spcPts val="0"/>
              </a:spcAft>
              <a:buClr>
                <a:schemeClr val="dk2"/>
              </a:buClr>
              <a:buSzPts val="1400"/>
              <a:buNone/>
              <a:defRPr sz="1200" i="0" u="none" strike="noStrike" cap="none">
                <a:solidFill>
                  <a:schemeClr val="dk2"/>
                </a:solidFill>
              </a:defRPr>
            </a:lvl3pPr>
            <a:lvl4pPr marL="1828800" marR="0" lvl="3" indent="-228600" algn="l">
              <a:lnSpc>
                <a:spcPct val="115000"/>
              </a:lnSpc>
              <a:spcBef>
                <a:spcPts val="1600"/>
              </a:spcBef>
              <a:spcAft>
                <a:spcPts val="0"/>
              </a:spcAft>
              <a:buClr>
                <a:schemeClr val="dk2"/>
              </a:buClr>
              <a:buSzPts val="1400"/>
              <a:buNone/>
              <a:defRPr sz="1200" i="0" u="none" strike="noStrike" cap="none">
                <a:solidFill>
                  <a:schemeClr val="dk2"/>
                </a:solidFill>
              </a:defRPr>
            </a:lvl4pPr>
            <a:lvl5pPr marL="2286000" marR="0" lvl="4" indent="-228600" algn="l">
              <a:lnSpc>
                <a:spcPct val="115000"/>
              </a:lnSpc>
              <a:spcBef>
                <a:spcPts val="1600"/>
              </a:spcBef>
              <a:spcAft>
                <a:spcPts val="0"/>
              </a:spcAft>
              <a:buClr>
                <a:schemeClr val="dk2"/>
              </a:buClr>
              <a:buSzPts val="1400"/>
              <a:buNone/>
              <a:defRPr sz="1200" i="0" u="none" strike="noStrike" cap="none">
                <a:solidFill>
                  <a:schemeClr val="dk2"/>
                </a:solidFill>
              </a:defRPr>
            </a:lvl5pPr>
            <a:lvl6pPr marL="2743200" marR="0" lvl="5" indent="-228600" algn="l">
              <a:lnSpc>
                <a:spcPct val="115000"/>
              </a:lnSpc>
              <a:spcBef>
                <a:spcPts val="1600"/>
              </a:spcBef>
              <a:spcAft>
                <a:spcPts val="0"/>
              </a:spcAft>
              <a:buClr>
                <a:schemeClr val="dk2"/>
              </a:buClr>
              <a:buSzPts val="1400"/>
              <a:buNone/>
              <a:defRPr sz="1200" i="0" u="none" strike="noStrike" cap="none">
                <a:solidFill>
                  <a:schemeClr val="dk2"/>
                </a:solidFill>
              </a:defRPr>
            </a:lvl6pPr>
            <a:lvl7pPr marL="3200400" marR="0" lvl="6" indent="-228600" algn="l">
              <a:lnSpc>
                <a:spcPct val="115000"/>
              </a:lnSpc>
              <a:spcBef>
                <a:spcPts val="1600"/>
              </a:spcBef>
              <a:spcAft>
                <a:spcPts val="0"/>
              </a:spcAft>
              <a:buClr>
                <a:schemeClr val="dk2"/>
              </a:buClr>
              <a:buSzPts val="1400"/>
              <a:buNone/>
              <a:defRPr sz="1200" i="0" u="none" strike="noStrike" cap="none">
                <a:solidFill>
                  <a:schemeClr val="dk2"/>
                </a:solidFill>
              </a:defRPr>
            </a:lvl7pPr>
            <a:lvl8pPr marL="3657600" marR="0" lvl="7" indent="-228600" algn="l">
              <a:lnSpc>
                <a:spcPct val="115000"/>
              </a:lnSpc>
              <a:spcBef>
                <a:spcPts val="1600"/>
              </a:spcBef>
              <a:spcAft>
                <a:spcPts val="0"/>
              </a:spcAft>
              <a:buClr>
                <a:schemeClr val="dk2"/>
              </a:buClr>
              <a:buSzPts val="1400"/>
              <a:buNone/>
              <a:defRPr sz="1200" i="0" u="none" strike="noStrike" cap="none">
                <a:solidFill>
                  <a:schemeClr val="dk2"/>
                </a:solidFill>
              </a:defRPr>
            </a:lvl8pPr>
            <a:lvl9pPr marL="4114800" marR="0" lvl="8" indent="-228600" algn="l">
              <a:lnSpc>
                <a:spcPct val="115000"/>
              </a:lnSpc>
              <a:spcBef>
                <a:spcPts val="1600"/>
              </a:spcBef>
              <a:spcAft>
                <a:spcPts val="1600"/>
              </a:spcAft>
              <a:buClr>
                <a:schemeClr val="dk2"/>
              </a:buClr>
              <a:buSzPts val="1400"/>
              <a:buNone/>
              <a:defRPr sz="1200" i="0" u="none" strike="noStrike" cap="none">
                <a:solidFill>
                  <a:schemeClr val="dk2"/>
                </a:solidFill>
              </a:defRPr>
            </a:lvl9pPr>
          </a:lstStyle>
          <a:p>
            <a:endParaRPr/>
          </a:p>
        </p:txBody>
      </p:sp>
      <p:sp>
        <p:nvSpPr>
          <p:cNvPr id="30" name="Google Shape;30;p6"/>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1pPr>
            <a:lvl2pPr marL="0" marR="0" lvl="1"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2pPr>
            <a:lvl3pPr marL="0" marR="0" lvl="2"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3pPr>
            <a:lvl4pPr marL="0" marR="0" lvl="3"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4pPr>
            <a:lvl5pPr marL="0" marR="0" lvl="4"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5pPr>
            <a:lvl6pPr marL="0" marR="0" lvl="5"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6pPr>
            <a:lvl7pPr marL="0" marR="0" lvl="6"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7pPr>
            <a:lvl8pPr marL="0" marR="0" lvl="7"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8pPr>
            <a:lvl9pPr marL="0" marR="0" lvl="8"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31" name="Google Shape;31;p6"/>
          <p:cNvSpPr txBox="1">
            <a:spLocks noGrp="1"/>
          </p:cNvSpPr>
          <p:nvPr>
            <p:ph type="sldNum" idx="3"/>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1pPr>
            <a:lvl2pPr marL="0" marR="0" lvl="1"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2pPr>
            <a:lvl3pPr marL="0" marR="0" lvl="2"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3pPr>
            <a:lvl4pPr marL="0" marR="0" lvl="3"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4pPr>
            <a:lvl5pPr marL="0" marR="0" lvl="4"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5pPr>
            <a:lvl6pPr marL="0" marR="0" lvl="5"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6pPr>
            <a:lvl7pPr marL="0" marR="0" lvl="6"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7pPr>
            <a:lvl8pPr marL="0" marR="0" lvl="7"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8pPr>
            <a:lvl9pPr marL="0" marR="0" lvl="8"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9pPr>
          </a:lstStyle>
          <a:p>
            <a:pPr marL="0" lvl="0" indent="0" algn="l" rtl="0">
              <a:spcBef>
                <a:spcPts val="0"/>
              </a:spcBef>
              <a:spcAft>
                <a:spcPts val="0"/>
              </a:spcAft>
              <a:buNone/>
            </a:pPr>
            <a:r>
              <a:rPr lang="en-US"/>
              <a:t>The Sacraments, September</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SzPts val="1400"/>
              <a:buNone/>
              <a:defRPr sz="3200" i="0" u="none" strike="noStrike" cap="none"/>
            </a:lvl1pPr>
            <a:lvl2pPr lvl="1" algn="l">
              <a:lnSpc>
                <a:spcPct val="100000"/>
              </a:lnSpc>
              <a:spcBef>
                <a:spcPts val="0"/>
              </a:spcBef>
              <a:spcAft>
                <a:spcPts val="0"/>
              </a:spcAft>
              <a:buClr>
                <a:schemeClr val="dk1"/>
              </a:buClr>
              <a:buSzPts val="1400"/>
              <a:buFont typeface="Arial"/>
              <a:buNone/>
              <a:defRPr sz="2800">
                <a:solidFill>
                  <a:schemeClr val="dk1"/>
                </a:solidFill>
              </a:defRPr>
            </a:lvl2pPr>
            <a:lvl3pPr lvl="2" algn="l">
              <a:lnSpc>
                <a:spcPct val="100000"/>
              </a:lnSpc>
              <a:spcBef>
                <a:spcPts val="0"/>
              </a:spcBef>
              <a:spcAft>
                <a:spcPts val="0"/>
              </a:spcAft>
              <a:buClr>
                <a:schemeClr val="dk1"/>
              </a:buClr>
              <a:buSzPts val="1400"/>
              <a:buFont typeface="Arial"/>
              <a:buNone/>
              <a:defRPr sz="2800">
                <a:solidFill>
                  <a:schemeClr val="dk1"/>
                </a:solidFill>
              </a:defRPr>
            </a:lvl3pPr>
            <a:lvl4pPr lvl="3" algn="l">
              <a:lnSpc>
                <a:spcPct val="100000"/>
              </a:lnSpc>
              <a:spcBef>
                <a:spcPts val="0"/>
              </a:spcBef>
              <a:spcAft>
                <a:spcPts val="0"/>
              </a:spcAft>
              <a:buClr>
                <a:schemeClr val="dk1"/>
              </a:buClr>
              <a:buSzPts val="1400"/>
              <a:buFont typeface="Arial"/>
              <a:buNone/>
              <a:defRPr sz="2800">
                <a:solidFill>
                  <a:schemeClr val="dk1"/>
                </a:solidFill>
              </a:defRPr>
            </a:lvl4pPr>
            <a:lvl5pPr lvl="4" algn="l">
              <a:lnSpc>
                <a:spcPct val="100000"/>
              </a:lnSpc>
              <a:spcBef>
                <a:spcPts val="0"/>
              </a:spcBef>
              <a:spcAft>
                <a:spcPts val="0"/>
              </a:spcAft>
              <a:buClr>
                <a:schemeClr val="dk1"/>
              </a:buClr>
              <a:buSzPts val="1400"/>
              <a:buFont typeface="Arial"/>
              <a:buNone/>
              <a:defRPr sz="2800">
                <a:solidFill>
                  <a:schemeClr val="dk1"/>
                </a:solidFill>
              </a:defRPr>
            </a:lvl5pPr>
            <a:lvl6pPr lvl="5" algn="l">
              <a:lnSpc>
                <a:spcPct val="100000"/>
              </a:lnSpc>
              <a:spcBef>
                <a:spcPts val="0"/>
              </a:spcBef>
              <a:spcAft>
                <a:spcPts val="0"/>
              </a:spcAft>
              <a:buClr>
                <a:schemeClr val="dk1"/>
              </a:buClr>
              <a:buSzPts val="1400"/>
              <a:buFont typeface="Arial"/>
              <a:buNone/>
              <a:defRPr sz="2800">
                <a:solidFill>
                  <a:schemeClr val="dk1"/>
                </a:solidFill>
              </a:defRPr>
            </a:lvl6pPr>
            <a:lvl7pPr lvl="6" algn="l">
              <a:lnSpc>
                <a:spcPct val="100000"/>
              </a:lnSpc>
              <a:spcBef>
                <a:spcPts val="0"/>
              </a:spcBef>
              <a:spcAft>
                <a:spcPts val="0"/>
              </a:spcAft>
              <a:buClr>
                <a:schemeClr val="dk1"/>
              </a:buClr>
              <a:buSzPts val="1400"/>
              <a:buFont typeface="Arial"/>
              <a:buNone/>
              <a:defRPr sz="2800">
                <a:solidFill>
                  <a:schemeClr val="dk1"/>
                </a:solidFill>
              </a:defRPr>
            </a:lvl7pPr>
            <a:lvl8pPr lvl="7" algn="l">
              <a:lnSpc>
                <a:spcPct val="100000"/>
              </a:lnSpc>
              <a:spcBef>
                <a:spcPts val="0"/>
              </a:spcBef>
              <a:spcAft>
                <a:spcPts val="0"/>
              </a:spcAft>
              <a:buClr>
                <a:schemeClr val="dk1"/>
              </a:buClr>
              <a:buSzPts val="1400"/>
              <a:buFont typeface="Arial"/>
              <a:buNone/>
              <a:defRPr sz="2800">
                <a:solidFill>
                  <a:schemeClr val="dk1"/>
                </a:solidFill>
              </a:defRPr>
            </a:lvl8pPr>
            <a:lvl9pPr lvl="8" algn="l">
              <a:lnSpc>
                <a:spcPct val="100000"/>
              </a:lnSpc>
              <a:spcBef>
                <a:spcPts val="0"/>
              </a:spcBef>
              <a:spcAft>
                <a:spcPts val="0"/>
              </a:spcAft>
              <a:buClr>
                <a:schemeClr val="dk1"/>
              </a:buClr>
              <a:buSzPts val="1400"/>
              <a:buFont typeface="Arial"/>
              <a:buNone/>
              <a:defRPr sz="2800">
                <a:solidFill>
                  <a:schemeClr val="dk1"/>
                </a:solidFill>
              </a:defRPr>
            </a:lvl9pPr>
          </a:lstStyle>
          <a:p>
            <a:endParaRPr/>
          </a:p>
        </p:txBody>
      </p:sp>
      <p:sp>
        <p:nvSpPr>
          <p:cNvPr id="39" name="Google Shape;39;p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1pPr>
            <a:lvl2pPr marL="0" marR="0" lvl="1"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2pPr>
            <a:lvl3pPr marL="0" marR="0" lvl="2"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3pPr>
            <a:lvl4pPr marL="0" marR="0" lvl="3"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4pPr>
            <a:lvl5pPr marL="0" marR="0" lvl="4"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5pPr>
            <a:lvl6pPr marL="0" marR="0" lvl="5"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6pPr>
            <a:lvl7pPr marL="0" marR="0" lvl="6"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7pPr>
            <a:lvl8pPr marL="0" marR="0" lvl="7"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8pPr>
            <a:lvl9pPr marL="0" marR="0" lvl="8"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40" name="Google Shape;40;p8"/>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1pPr>
            <a:lvl2pPr marL="0" marR="0" lvl="1"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2pPr>
            <a:lvl3pPr marL="0" marR="0" lvl="2"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3pPr>
            <a:lvl4pPr marL="0" marR="0" lvl="3"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4pPr>
            <a:lvl5pPr marL="0" marR="0" lvl="4"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5pPr>
            <a:lvl6pPr marL="0" marR="0" lvl="5"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6pPr>
            <a:lvl7pPr marL="0" marR="0" lvl="6"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7pPr>
            <a:lvl8pPr marL="0" marR="0" lvl="7"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8pPr>
            <a:lvl9pPr marL="0" marR="0" lvl="8"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9pPr>
          </a:lstStyle>
          <a:p>
            <a:pPr marL="0" lvl="0" indent="0" algn="l" rtl="0">
              <a:spcBef>
                <a:spcPts val="0"/>
              </a:spcBef>
              <a:spcAft>
                <a:spcPts val="0"/>
              </a:spcAft>
              <a:buNone/>
            </a:pPr>
            <a:r>
              <a:rPr lang="en-US"/>
              <a:t>The Sacraments, September</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alphaModFix/>
          </a:blip>
          <a:stretch>
            <a:fillRect/>
          </a:stretch>
        </a:blipFill>
        <a:effectLst/>
      </p:bgPr>
    </p:bg>
    <p:spTree>
      <p:nvGrpSpPr>
        <p:cNvPr id="1" name="Shape 41"/>
        <p:cNvGrpSpPr/>
        <p:nvPr/>
      </p:nvGrpSpPr>
      <p:grpSpPr>
        <a:xfrm>
          <a:off x="0" y="0"/>
          <a:ext cx="0" cy="0"/>
          <a:chOff x="0" y="0"/>
          <a:chExt cx="0" cy="0"/>
        </a:xfrm>
      </p:grpSpPr>
      <p:sp>
        <p:nvSpPr>
          <p:cNvPr id="42" name="Google Shape;42;p9"/>
          <p:cNvSpPr/>
          <p:nvPr/>
        </p:nvSpPr>
        <p:spPr>
          <a:xfrm>
            <a:off x="4572000" y="-125"/>
            <a:ext cx="4572000" cy="5143500"/>
          </a:xfrm>
          <a:prstGeom prst="rect">
            <a:avLst/>
          </a:prstGeom>
          <a:solidFill>
            <a:srgbClr val="FAF5E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 name="Google Shape;43;p9"/>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Autofit/>
          </a:bodyPr>
          <a:lstStyle>
            <a:lvl1pPr marR="0" lvl="0" algn="ctr">
              <a:lnSpc>
                <a:spcPct val="100000"/>
              </a:lnSpc>
              <a:spcBef>
                <a:spcPts val="0"/>
              </a:spcBef>
              <a:spcAft>
                <a:spcPts val="0"/>
              </a:spcAft>
              <a:buClr>
                <a:srgbClr val="C03640"/>
              </a:buClr>
              <a:buSzPts val="1400"/>
              <a:buNone/>
              <a:defRPr sz="4200" i="0" u="none" strike="noStrike" cap="none">
                <a:solidFill>
                  <a:srgbClr val="C03640"/>
                </a:solidFill>
              </a:defRPr>
            </a:lvl1pPr>
            <a:lvl2pPr lvl="1" algn="ctr">
              <a:lnSpc>
                <a:spcPct val="100000"/>
              </a:lnSpc>
              <a:spcBef>
                <a:spcPts val="0"/>
              </a:spcBef>
              <a:spcAft>
                <a:spcPts val="0"/>
              </a:spcAft>
              <a:buClr>
                <a:srgbClr val="C03640"/>
              </a:buClr>
              <a:buSzPts val="1400"/>
              <a:buFont typeface="Arial"/>
              <a:buNone/>
              <a:defRPr sz="4200">
                <a:solidFill>
                  <a:srgbClr val="C03640"/>
                </a:solidFill>
              </a:defRPr>
            </a:lvl2pPr>
            <a:lvl3pPr lvl="2" algn="ctr">
              <a:lnSpc>
                <a:spcPct val="100000"/>
              </a:lnSpc>
              <a:spcBef>
                <a:spcPts val="0"/>
              </a:spcBef>
              <a:spcAft>
                <a:spcPts val="0"/>
              </a:spcAft>
              <a:buClr>
                <a:srgbClr val="C03640"/>
              </a:buClr>
              <a:buSzPts val="1400"/>
              <a:buFont typeface="Arial"/>
              <a:buNone/>
              <a:defRPr sz="4200">
                <a:solidFill>
                  <a:srgbClr val="C03640"/>
                </a:solidFill>
              </a:defRPr>
            </a:lvl3pPr>
            <a:lvl4pPr lvl="3" algn="ctr">
              <a:lnSpc>
                <a:spcPct val="100000"/>
              </a:lnSpc>
              <a:spcBef>
                <a:spcPts val="0"/>
              </a:spcBef>
              <a:spcAft>
                <a:spcPts val="0"/>
              </a:spcAft>
              <a:buClr>
                <a:srgbClr val="C03640"/>
              </a:buClr>
              <a:buSzPts val="1400"/>
              <a:buFont typeface="Arial"/>
              <a:buNone/>
              <a:defRPr sz="4200">
                <a:solidFill>
                  <a:srgbClr val="C03640"/>
                </a:solidFill>
              </a:defRPr>
            </a:lvl4pPr>
            <a:lvl5pPr lvl="4" algn="ctr">
              <a:lnSpc>
                <a:spcPct val="100000"/>
              </a:lnSpc>
              <a:spcBef>
                <a:spcPts val="0"/>
              </a:spcBef>
              <a:spcAft>
                <a:spcPts val="0"/>
              </a:spcAft>
              <a:buClr>
                <a:srgbClr val="C03640"/>
              </a:buClr>
              <a:buSzPts val="1400"/>
              <a:buFont typeface="Arial"/>
              <a:buNone/>
              <a:defRPr sz="4200">
                <a:solidFill>
                  <a:srgbClr val="C03640"/>
                </a:solidFill>
              </a:defRPr>
            </a:lvl5pPr>
            <a:lvl6pPr lvl="5" algn="ctr">
              <a:lnSpc>
                <a:spcPct val="100000"/>
              </a:lnSpc>
              <a:spcBef>
                <a:spcPts val="0"/>
              </a:spcBef>
              <a:spcAft>
                <a:spcPts val="0"/>
              </a:spcAft>
              <a:buClr>
                <a:srgbClr val="C03640"/>
              </a:buClr>
              <a:buSzPts val="1400"/>
              <a:buFont typeface="Arial"/>
              <a:buNone/>
              <a:defRPr sz="4200">
                <a:solidFill>
                  <a:srgbClr val="C03640"/>
                </a:solidFill>
              </a:defRPr>
            </a:lvl6pPr>
            <a:lvl7pPr lvl="6" algn="ctr">
              <a:lnSpc>
                <a:spcPct val="100000"/>
              </a:lnSpc>
              <a:spcBef>
                <a:spcPts val="0"/>
              </a:spcBef>
              <a:spcAft>
                <a:spcPts val="0"/>
              </a:spcAft>
              <a:buClr>
                <a:srgbClr val="C03640"/>
              </a:buClr>
              <a:buSzPts val="1400"/>
              <a:buFont typeface="Arial"/>
              <a:buNone/>
              <a:defRPr sz="4200">
                <a:solidFill>
                  <a:srgbClr val="C03640"/>
                </a:solidFill>
              </a:defRPr>
            </a:lvl7pPr>
            <a:lvl8pPr lvl="7" algn="ctr">
              <a:lnSpc>
                <a:spcPct val="100000"/>
              </a:lnSpc>
              <a:spcBef>
                <a:spcPts val="0"/>
              </a:spcBef>
              <a:spcAft>
                <a:spcPts val="0"/>
              </a:spcAft>
              <a:buClr>
                <a:srgbClr val="C03640"/>
              </a:buClr>
              <a:buSzPts val="1400"/>
              <a:buFont typeface="Arial"/>
              <a:buNone/>
              <a:defRPr sz="4200">
                <a:solidFill>
                  <a:srgbClr val="C03640"/>
                </a:solidFill>
              </a:defRPr>
            </a:lvl8pPr>
            <a:lvl9pPr lvl="8" algn="ctr">
              <a:lnSpc>
                <a:spcPct val="100000"/>
              </a:lnSpc>
              <a:spcBef>
                <a:spcPts val="0"/>
              </a:spcBef>
              <a:spcAft>
                <a:spcPts val="0"/>
              </a:spcAft>
              <a:buClr>
                <a:srgbClr val="C03640"/>
              </a:buClr>
              <a:buSzPts val="1400"/>
              <a:buFont typeface="Arial"/>
              <a:buNone/>
              <a:defRPr sz="4200">
                <a:solidFill>
                  <a:srgbClr val="C03640"/>
                </a:solidFill>
              </a:defRPr>
            </a:lvl9pPr>
          </a:lstStyle>
          <a:p>
            <a:endParaRPr/>
          </a:p>
        </p:txBody>
      </p:sp>
      <p:sp>
        <p:nvSpPr>
          <p:cNvPr id="44" name="Google Shape;44;p9"/>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0"/>
              </a:spcBef>
              <a:spcAft>
                <a:spcPts val="0"/>
              </a:spcAft>
              <a:buClr>
                <a:schemeClr val="dk2"/>
              </a:buClr>
              <a:buSzPts val="1400"/>
              <a:buNone/>
              <a:defRPr sz="2100" i="0" u="none" strike="noStrike" cap="none">
                <a:solidFill>
                  <a:schemeClr val="dk2"/>
                </a:solidFill>
              </a:defRPr>
            </a:lvl1pPr>
            <a:lvl2pPr marR="0" lvl="1" algn="ctr">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2pPr>
            <a:lvl3pPr marR="0" lvl="2" algn="ctr">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3pPr>
            <a:lvl4pPr marR="0" lvl="3" algn="ctr">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4pPr>
            <a:lvl5pPr marR="0" lvl="4" algn="ctr">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5pPr>
            <a:lvl6pPr marR="0" lvl="5" algn="ctr">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6pPr>
            <a:lvl7pPr marR="0" lvl="6" algn="ctr">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7pPr>
            <a:lvl8pPr marR="0" lvl="7" algn="ctr">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8pPr>
            <a:lvl9pPr marR="0" lvl="8" algn="ctr">
              <a:lnSpc>
                <a:spcPct val="100000"/>
              </a:lnSpc>
              <a:spcBef>
                <a:spcPts val="0"/>
              </a:spcBef>
              <a:spcAft>
                <a:spcPts val="0"/>
              </a:spcAft>
              <a:buClr>
                <a:schemeClr val="dk2"/>
              </a:buClr>
              <a:buSzPts val="1400"/>
              <a:buFont typeface="Lora"/>
              <a:buNone/>
              <a:defRPr sz="2100" b="0" i="0" u="none" strike="noStrike" cap="none">
                <a:solidFill>
                  <a:schemeClr val="dk2"/>
                </a:solidFill>
                <a:latin typeface="Lora"/>
                <a:ea typeface="Lora"/>
                <a:cs typeface="Lora"/>
                <a:sym typeface="Lora"/>
              </a:defRPr>
            </a:lvl9pPr>
          </a:lstStyle>
          <a:p>
            <a:endParaRPr/>
          </a:p>
        </p:txBody>
      </p:sp>
      <p:sp>
        <p:nvSpPr>
          <p:cNvPr id="45" name="Google Shape;45;p9"/>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Autofit/>
          </a:bodyPr>
          <a:lstStyle>
            <a:lvl1pPr marL="457200" marR="0" lvl="0" indent="-228600" algn="l">
              <a:lnSpc>
                <a:spcPct val="115000"/>
              </a:lnSpc>
              <a:spcBef>
                <a:spcPts val="0"/>
              </a:spcBef>
              <a:spcAft>
                <a:spcPts val="0"/>
              </a:spcAft>
              <a:buClr>
                <a:schemeClr val="dk2"/>
              </a:buClr>
              <a:buSzPts val="1400"/>
              <a:buNone/>
              <a:defRPr sz="1800" i="0" u="none" strike="noStrike" cap="none">
                <a:solidFill>
                  <a:schemeClr val="dk2"/>
                </a:solidFill>
              </a:defRPr>
            </a:lvl1pPr>
            <a:lvl2pPr marL="914400" marR="0" lvl="1" indent="-228600" algn="l">
              <a:lnSpc>
                <a:spcPct val="115000"/>
              </a:lnSpc>
              <a:spcBef>
                <a:spcPts val="1600"/>
              </a:spcBef>
              <a:spcAft>
                <a:spcPts val="0"/>
              </a:spcAft>
              <a:buClr>
                <a:schemeClr val="dk2"/>
              </a:buClr>
              <a:buSzPts val="1400"/>
              <a:buNone/>
              <a:defRPr sz="1400" i="0" u="none" strike="noStrike" cap="none">
                <a:solidFill>
                  <a:schemeClr val="dk2"/>
                </a:solidFill>
              </a:defRPr>
            </a:lvl2pPr>
            <a:lvl3pPr marL="1371600" marR="0" lvl="2" indent="-228600" algn="l">
              <a:lnSpc>
                <a:spcPct val="115000"/>
              </a:lnSpc>
              <a:spcBef>
                <a:spcPts val="1600"/>
              </a:spcBef>
              <a:spcAft>
                <a:spcPts val="0"/>
              </a:spcAft>
              <a:buClr>
                <a:schemeClr val="dk2"/>
              </a:buClr>
              <a:buSzPts val="1400"/>
              <a:buNone/>
              <a:defRPr sz="1400" i="0" u="none" strike="noStrike" cap="none">
                <a:solidFill>
                  <a:schemeClr val="dk2"/>
                </a:solidFill>
              </a:defRPr>
            </a:lvl3pPr>
            <a:lvl4pPr marL="1828800" marR="0" lvl="3" indent="-228600" algn="l">
              <a:lnSpc>
                <a:spcPct val="115000"/>
              </a:lnSpc>
              <a:spcBef>
                <a:spcPts val="1600"/>
              </a:spcBef>
              <a:spcAft>
                <a:spcPts val="0"/>
              </a:spcAft>
              <a:buClr>
                <a:schemeClr val="dk2"/>
              </a:buClr>
              <a:buSzPts val="1400"/>
              <a:buNone/>
              <a:defRPr sz="1400" i="0" u="none" strike="noStrike" cap="none">
                <a:solidFill>
                  <a:schemeClr val="dk2"/>
                </a:solidFill>
              </a:defRPr>
            </a:lvl4pPr>
            <a:lvl5pPr marL="2286000" marR="0" lvl="4" indent="-228600" algn="l">
              <a:lnSpc>
                <a:spcPct val="115000"/>
              </a:lnSpc>
              <a:spcBef>
                <a:spcPts val="1600"/>
              </a:spcBef>
              <a:spcAft>
                <a:spcPts val="0"/>
              </a:spcAft>
              <a:buClr>
                <a:schemeClr val="dk2"/>
              </a:buClr>
              <a:buSzPts val="1400"/>
              <a:buNone/>
              <a:defRPr sz="1400" i="0" u="none" strike="noStrike" cap="none">
                <a:solidFill>
                  <a:schemeClr val="dk2"/>
                </a:solidFill>
              </a:defRPr>
            </a:lvl5pPr>
            <a:lvl6pPr marL="2743200" marR="0" lvl="5" indent="-228600" algn="l">
              <a:lnSpc>
                <a:spcPct val="115000"/>
              </a:lnSpc>
              <a:spcBef>
                <a:spcPts val="1600"/>
              </a:spcBef>
              <a:spcAft>
                <a:spcPts val="0"/>
              </a:spcAft>
              <a:buClr>
                <a:schemeClr val="dk2"/>
              </a:buClr>
              <a:buSzPts val="1400"/>
              <a:buNone/>
              <a:defRPr sz="1400" i="0" u="none" strike="noStrike" cap="none">
                <a:solidFill>
                  <a:schemeClr val="dk2"/>
                </a:solidFill>
              </a:defRPr>
            </a:lvl6pPr>
            <a:lvl7pPr marL="3200400" marR="0" lvl="6" indent="-228600" algn="l">
              <a:lnSpc>
                <a:spcPct val="115000"/>
              </a:lnSpc>
              <a:spcBef>
                <a:spcPts val="1600"/>
              </a:spcBef>
              <a:spcAft>
                <a:spcPts val="0"/>
              </a:spcAft>
              <a:buClr>
                <a:schemeClr val="dk2"/>
              </a:buClr>
              <a:buSzPts val="1400"/>
              <a:buNone/>
              <a:defRPr sz="1400" i="0" u="none" strike="noStrike" cap="none">
                <a:solidFill>
                  <a:schemeClr val="dk2"/>
                </a:solidFill>
              </a:defRPr>
            </a:lvl7pPr>
            <a:lvl8pPr marL="3657600" marR="0" lvl="7" indent="-228600" algn="l">
              <a:lnSpc>
                <a:spcPct val="115000"/>
              </a:lnSpc>
              <a:spcBef>
                <a:spcPts val="1600"/>
              </a:spcBef>
              <a:spcAft>
                <a:spcPts val="0"/>
              </a:spcAft>
              <a:buClr>
                <a:schemeClr val="dk2"/>
              </a:buClr>
              <a:buSzPts val="1400"/>
              <a:buNone/>
              <a:defRPr sz="1400" i="0" u="none" strike="noStrike" cap="none">
                <a:solidFill>
                  <a:schemeClr val="dk2"/>
                </a:solidFill>
              </a:defRPr>
            </a:lvl8pPr>
            <a:lvl9pPr marL="4114800" marR="0" lvl="8" indent="-228600" algn="l">
              <a:lnSpc>
                <a:spcPct val="115000"/>
              </a:lnSpc>
              <a:spcBef>
                <a:spcPts val="1600"/>
              </a:spcBef>
              <a:spcAft>
                <a:spcPts val="1600"/>
              </a:spcAft>
              <a:buClr>
                <a:schemeClr val="dk2"/>
              </a:buClr>
              <a:buSzPts val="1400"/>
              <a:buNone/>
              <a:defRPr sz="1400" i="0" u="none" strike="noStrike" cap="none">
                <a:solidFill>
                  <a:schemeClr val="dk2"/>
                </a:solidFill>
              </a:defRPr>
            </a:lvl9pPr>
          </a:lstStyle>
          <a:p>
            <a:endParaRPr/>
          </a:p>
        </p:txBody>
      </p:sp>
      <p:sp>
        <p:nvSpPr>
          <p:cNvPr id="46" name="Google Shape;46;p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AF5EA"/>
              </a:buClr>
              <a:buSzPts val="1100"/>
              <a:buFont typeface="Rokkitt"/>
              <a:buNone/>
              <a:defRPr sz="1100" b="1" i="0" u="none" strike="noStrike" cap="none">
                <a:solidFill>
                  <a:srgbClr val="000000"/>
                </a:solidFill>
                <a:latin typeface="Rokkitt"/>
                <a:ea typeface="Rokkitt"/>
                <a:cs typeface="Rokkitt"/>
                <a:sym typeface="Rokkitt"/>
              </a:defRPr>
            </a:lvl1pPr>
            <a:lvl2pPr marL="0" marR="0" lvl="1" indent="0" algn="r">
              <a:lnSpc>
                <a:spcPct val="100000"/>
              </a:lnSpc>
              <a:spcBef>
                <a:spcPts val="0"/>
              </a:spcBef>
              <a:spcAft>
                <a:spcPts val="0"/>
              </a:spcAft>
              <a:buClr>
                <a:srgbClr val="FAF5EA"/>
              </a:buClr>
              <a:buSzPts val="1100"/>
              <a:buFont typeface="Rokkitt"/>
              <a:buNone/>
              <a:defRPr sz="1100" b="1" i="0" u="none" strike="noStrike" cap="none">
                <a:solidFill>
                  <a:srgbClr val="000000"/>
                </a:solidFill>
                <a:latin typeface="Rokkitt"/>
                <a:ea typeface="Rokkitt"/>
                <a:cs typeface="Rokkitt"/>
                <a:sym typeface="Rokkitt"/>
              </a:defRPr>
            </a:lvl2pPr>
            <a:lvl3pPr marL="0" marR="0" lvl="2" indent="0" algn="r">
              <a:lnSpc>
                <a:spcPct val="100000"/>
              </a:lnSpc>
              <a:spcBef>
                <a:spcPts val="0"/>
              </a:spcBef>
              <a:spcAft>
                <a:spcPts val="0"/>
              </a:spcAft>
              <a:buClr>
                <a:srgbClr val="FAF5EA"/>
              </a:buClr>
              <a:buSzPts val="1100"/>
              <a:buFont typeface="Rokkitt"/>
              <a:buNone/>
              <a:defRPr sz="1100" b="1" i="0" u="none" strike="noStrike" cap="none">
                <a:solidFill>
                  <a:srgbClr val="000000"/>
                </a:solidFill>
                <a:latin typeface="Rokkitt"/>
                <a:ea typeface="Rokkitt"/>
                <a:cs typeface="Rokkitt"/>
                <a:sym typeface="Rokkitt"/>
              </a:defRPr>
            </a:lvl3pPr>
            <a:lvl4pPr marL="0" marR="0" lvl="3" indent="0" algn="r">
              <a:lnSpc>
                <a:spcPct val="100000"/>
              </a:lnSpc>
              <a:spcBef>
                <a:spcPts val="0"/>
              </a:spcBef>
              <a:spcAft>
                <a:spcPts val="0"/>
              </a:spcAft>
              <a:buClr>
                <a:srgbClr val="FAF5EA"/>
              </a:buClr>
              <a:buSzPts val="1100"/>
              <a:buFont typeface="Rokkitt"/>
              <a:buNone/>
              <a:defRPr sz="1100" b="1" i="0" u="none" strike="noStrike" cap="none">
                <a:solidFill>
                  <a:srgbClr val="000000"/>
                </a:solidFill>
                <a:latin typeface="Rokkitt"/>
                <a:ea typeface="Rokkitt"/>
                <a:cs typeface="Rokkitt"/>
                <a:sym typeface="Rokkitt"/>
              </a:defRPr>
            </a:lvl4pPr>
            <a:lvl5pPr marL="0" marR="0" lvl="4" indent="0" algn="r">
              <a:lnSpc>
                <a:spcPct val="100000"/>
              </a:lnSpc>
              <a:spcBef>
                <a:spcPts val="0"/>
              </a:spcBef>
              <a:spcAft>
                <a:spcPts val="0"/>
              </a:spcAft>
              <a:buClr>
                <a:srgbClr val="FAF5EA"/>
              </a:buClr>
              <a:buSzPts val="1100"/>
              <a:buFont typeface="Rokkitt"/>
              <a:buNone/>
              <a:defRPr sz="1100" b="1" i="0" u="none" strike="noStrike" cap="none">
                <a:solidFill>
                  <a:srgbClr val="000000"/>
                </a:solidFill>
                <a:latin typeface="Rokkitt"/>
                <a:ea typeface="Rokkitt"/>
                <a:cs typeface="Rokkitt"/>
                <a:sym typeface="Rokkitt"/>
              </a:defRPr>
            </a:lvl5pPr>
            <a:lvl6pPr marL="0" marR="0" lvl="5" indent="0" algn="r">
              <a:lnSpc>
                <a:spcPct val="100000"/>
              </a:lnSpc>
              <a:spcBef>
                <a:spcPts val="0"/>
              </a:spcBef>
              <a:spcAft>
                <a:spcPts val="0"/>
              </a:spcAft>
              <a:buClr>
                <a:srgbClr val="FAF5EA"/>
              </a:buClr>
              <a:buSzPts val="1100"/>
              <a:buFont typeface="Rokkitt"/>
              <a:buNone/>
              <a:defRPr sz="1100" b="1" i="0" u="none" strike="noStrike" cap="none">
                <a:solidFill>
                  <a:srgbClr val="000000"/>
                </a:solidFill>
                <a:latin typeface="Rokkitt"/>
                <a:ea typeface="Rokkitt"/>
                <a:cs typeface="Rokkitt"/>
                <a:sym typeface="Rokkitt"/>
              </a:defRPr>
            </a:lvl6pPr>
            <a:lvl7pPr marL="0" marR="0" lvl="6" indent="0" algn="r">
              <a:lnSpc>
                <a:spcPct val="100000"/>
              </a:lnSpc>
              <a:spcBef>
                <a:spcPts val="0"/>
              </a:spcBef>
              <a:spcAft>
                <a:spcPts val="0"/>
              </a:spcAft>
              <a:buClr>
                <a:srgbClr val="FAF5EA"/>
              </a:buClr>
              <a:buSzPts val="1100"/>
              <a:buFont typeface="Rokkitt"/>
              <a:buNone/>
              <a:defRPr sz="1100" b="1" i="0" u="none" strike="noStrike" cap="none">
                <a:solidFill>
                  <a:srgbClr val="000000"/>
                </a:solidFill>
                <a:latin typeface="Rokkitt"/>
                <a:ea typeface="Rokkitt"/>
                <a:cs typeface="Rokkitt"/>
                <a:sym typeface="Rokkitt"/>
              </a:defRPr>
            </a:lvl7pPr>
            <a:lvl8pPr marL="0" marR="0" lvl="7" indent="0" algn="r">
              <a:lnSpc>
                <a:spcPct val="100000"/>
              </a:lnSpc>
              <a:spcBef>
                <a:spcPts val="0"/>
              </a:spcBef>
              <a:spcAft>
                <a:spcPts val="0"/>
              </a:spcAft>
              <a:buClr>
                <a:srgbClr val="FAF5EA"/>
              </a:buClr>
              <a:buSzPts val="1100"/>
              <a:buFont typeface="Rokkitt"/>
              <a:buNone/>
              <a:defRPr sz="1100" b="1" i="0" u="none" strike="noStrike" cap="none">
                <a:solidFill>
                  <a:srgbClr val="000000"/>
                </a:solidFill>
                <a:latin typeface="Rokkitt"/>
                <a:ea typeface="Rokkitt"/>
                <a:cs typeface="Rokkitt"/>
                <a:sym typeface="Rokkitt"/>
              </a:defRPr>
            </a:lvl8pPr>
            <a:lvl9pPr marL="0" marR="0" lvl="8" indent="0" algn="r">
              <a:lnSpc>
                <a:spcPct val="100000"/>
              </a:lnSpc>
              <a:spcBef>
                <a:spcPts val="0"/>
              </a:spcBef>
              <a:spcAft>
                <a:spcPts val="0"/>
              </a:spcAft>
              <a:buClr>
                <a:srgbClr val="FAF5EA"/>
              </a:buClr>
              <a:buSzPts val="1100"/>
              <a:buFont typeface="Rokkitt"/>
              <a:buNone/>
              <a:defRPr sz="1100" b="1" i="0" u="none" strike="noStrike" cap="none">
                <a:solidFill>
                  <a:srgbClr val="000000"/>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47" name="Google Shape;47;p9"/>
          <p:cNvSpPr txBox="1">
            <a:spLocks noGrp="1"/>
          </p:cNvSpPr>
          <p:nvPr>
            <p:ph type="sldNum" idx="3"/>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1pPr>
            <a:lvl2pPr marL="0" marR="0" lvl="1"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2pPr>
            <a:lvl3pPr marL="0" marR="0" lvl="2"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3pPr>
            <a:lvl4pPr marL="0" marR="0" lvl="3"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4pPr>
            <a:lvl5pPr marL="0" marR="0" lvl="4"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5pPr>
            <a:lvl6pPr marL="0" marR="0" lvl="5"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6pPr>
            <a:lvl7pPr marL="0" marR="0" lvl="6"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7pPr>
            <a:lvl8pPr marL="0" marR="0" lvl="7"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8pPr>
            <a:lvl9pPr marL="0" marR="0" lvl="8"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9pPr>
          </a:lstStyle>
          <a:p>
            <a:pPr marL="0" lvl="0" indent="0" algn="l" rtl="0">
              <a:spcBef>
                <a:spcPts val="0"/>
              </a:spcBef>
              <a:spcAft>
                <a:spcPts val="0"/>
              </a:spcAft>
              <a:buNone/>
            </a:pPr>
            <a:r>
              <a:rPr lang="en-US"/>
              <a:t>The Sacraments, September</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acred image slide">
  <p:cSld name="Sacred image slide">
    <p:bg>
      <p:bgPr>
        <a:blipFill>
          <a:blip r:embed="rId2">
            <a:alphaModFix/>
          </a:blip>
          <a:stretch>
            <a:fillRect/>
          </a:stretch>
        </a:blipFill>
        <a:effectLst/>
      </p:bgPr>
    </p:bg>
    <p:spTree>
      <p:nvGrpSpPr>
        <p:cNvPr id="1" name="Shape 48"/>
        <p:cNvGrpSpPr/>
        <p:nvPr/>
      </p:nvGrpSpPr>
      <p:grpSpPr>
        <a:xfrm>
          <a:off x="0" y="0"/>
          <a:ext cx="0" cy="0"/>
          <a:chOff x="0" y="0"/>
          <a:chExt cx="0" cy="0"/>
        </a:xfrm>
      </p:grpSpPr>
      <p:pic>
        <p:nvPicPr>
          <p:cNvPr id="49" name="Google Shape;49;p10" descr="Creation of Adam by Michelangelo.jpg"/>
          <p:cNvPicPr preferRelativeResize="0"/>
          <p:nvPr/>
        </p:nvPicPr>
        <p:blipFill rotWithShape="1">
          <a:blip r:embed="rId3">
            <a:alphaModFix/>
          </a:blip>
          <a:srcRect t="3166"/>
          <a:stretch/>
        </p:blipFill>
        <p:spPr>
          <a:xfrm>
            <a:off x="905624" y="512974"/>
            <a:ext cx="7332751" cy="3222100"/>
          </a:xfrm>
          <a:prstGeom prst="rect">
            <a:avLst/>
          </a:prstGeom>
          <a:noFill/>
          <a:ln w="19050" cap="flat" cmpd="sng">
            <a:solidFill>
              <a:srgbClr val="FAF5EA"/>
            </a:solidFill>
            <a:prstDash val="solid"/>
            <a:round/>
            <a:headEnd type="none" w="sm" len="sm"/>
            <a:tailEnd type="none" w="sm" len="sm"/>
          </a:ln>
        </p:spPr>
      </p:pic>
      <p:sp>
        <p:nvSpPr>
          <p:cNvPr id="50" name="Google Shape;50;p10"/>
          <p:cNvSpPr txBox="1">
            <a:spLocks noGrp="1"/>
          </p:cNvSpPr>
          <p:nvPr>
            <p:ph type="body" idx="1"/>
          </p:nvPr>
        </p:nvSpPr>
        <p:spPr>
          <a:xfrm>
            <a:off x="905625" y="3814525"/>
            <a:ext cx="7332900" cy="543900"/>
          </a:xfrm>
          <a:prstGeom prst="rect">
            <a:avLst/>
          </a:prstGeom>
          <a:noFill/>
          <a:ln>
            <a:noFill/>
          </a:ln>
        </p:spPr>
        <p:txBody>
          <a:bodyPr spcFirstLastPara="1" wrap="square" lIns="91425" tIns="91425" rIns="91425" bIns="91425" anchor="t" anchorCtr="0">
            <a:noAutofit/>
          </a:bodyPr>
          <a:lstStyle>
            <a:lvl1pPr marL="457200" marR="0" lvl="0" indent="-228600" algn="l">
              <a:lnSpc>
                <a:spcPct val="115000"/>
              </a:lnSpc>
              <a:spcBef>
                <a:spcPts val="0"/>
              </a:spcBef>
              <a:spcAft>
                <a:spcPts val="0"/>
              </a:spcAft>
              <a:buClr>
                <a:schemeClr val="dk2"/>
              </a:buClr>
              <a:buSzPts val="1400"/>
              <a:buNone/>
              <a:defRPr sz="1800" i="0" u="none" strike="noStrike" cap="none">
                <a:solidFill>
                  <a:schemeClr val="dk2"/>
                </a:solidFill>
              </a:defRPr>
            </a:lvl1pPr>
            <a:lvl2pPr marL="914400" marR="0" lvl="1" indent="-228600" algn="l">
              <a:lnSpc>
                <a:spcPct val="115000"/>
              </a:lnSpc>
              <a:spcBef>
                <a:spcPts val="1600"/>
              </a:spcBef>
              <a:spcAft>
                <a:spcPts val="0"/>
              </a:spcAft>
              <a:buClr>
                <a:schemeClr val="dk2"/>
              </a:buClr>
              <a:buSzPts val="1400"/>
              <a:buNone/>
              <a:defRPr sz="1400" i="0" u="none" strike="noStrike" cap="none">
                <a:solidFill>
                  <a:schemeClr val="dk2"/>
                </a:solidFill>
              </a:defRPr>
            </a:lvl2pPr>
            <a:lvl3pPr marL="1371600" marR="0" lvl="2" indent="-228600" algn="l">
              <a:lnSpc>
                <a:spcPct val="115000"/>
              </a:lnSpc>
              <a:spcBef>
                <a:spcPts val="1600"/>
              </a:spcBef>
              <a:spcAft>
                <a:spcPts val="0"/>
              </a:spcAft>
              <a:buClr>
                <a:schemeClr val="dk2"/>
              </a:buClr>
              <a:buSzPts val="1400"/>
              <a:buNone/>
              <a:defRPr sz="1400" i="0" u="none" strike="noStrike" cap="none">
                <a:solidFill>
                  <a:schemeClr val="dk2"/>
                </a:solidFill>
              </a:defRPr>
            </a:lvl3pPr>
            <a:lvl4pPr marL="1828800" marR="0" lvl="3" indent="-228600" algn="l">
              <a:lnSpc>
                <a:spcPct val="115000"/>
              </a:lnSpc>
              <a:spcBef>
                <a:spcPts val="1600"/>
              </a:spcBef>
              <a:spcAft>
                <a:spcPts val="0"/>
              </a:spcAft>
              <a:buClr>
                <a:schemeClr val="dk2"/>
              </a:buClr>
              <a:buSzPts val="1400"/>
              <a:buNone/>
              <a:defRPr sz="1400" i="0" u="none" strike="noStrike" cap="none">
                <a:solidFill>
                  <a:schemeClr val="dk2"/>
                </a:solidFill>
              </a:defRPr>
            </a:lvl4pPr>
            <a:lvl5pPr marL="2286000" marR="0" lvl="4" indent="-228600" algn="l">
              <a:lnSpc>
                <a:spcPct val="115000"/>
              </a:lnSpc>
              <a:spcBef>
                <a:spcPts val="1600"/>
              </a:spcBef>
              <a:spcAft>
                <a:spcPts val="0"/>
              </a:spcAft>
              <a:buClr>
                <a:schemeClr val="dk2"/>
              </a:buClr>
              <a:buSzPts val="1400"/>
              <a:buNone/>
              <a:defRPr sz="1400" i="0" u="none" strike="noStrike" cap="none">
                <a:solidFill>
                  <a:schemeClr val="dk2"/>
                </a:solidFill>
              </a:defRPr>
            </a:lvl5pPr>
            <a:lvl6pPr marL="2743200" marR="0" lvl="5" indent="-228600" algn="l">
              <a:lnSpc>
                <a:spcPct val="115000"/>
              </a:lnSpc>
              <a:spcBef>
                <a:spcPts val="1600"/>
              </a:spcBef>
              <a:spcAft>
                <a:spcPts val="0"/>
              </a:spcAft>
              <a:buClr>
                <a:schemeClr val="dk2"/>
              </a:buClr>
              <a:buSzPts val="1400"/>
              <a:buNone/>
              <a:defRPr sz="1400" i="0" u="none" strike="noStrike" cap="none">
                <a:solidFill>
                  <a:schemeClr val="dk2"/>
                </a:solidFill>
              </a:defRPr>
            </a:lvl6pPr>
            <a:lvl7pPr marL="3200400" marR="0" lvl="6" indent="-228600" algn="l">
              <a:lnSpc>
                <a:spcPct val="115000"/>
              </a:lnSpc>
              <a:spcBef>
                <a:spcPts val="1600"/>
              </a:spcBef>
              <a:spcAft>
                <a:spcPts val="0"/>
              </a:spcAft>
              <a:buClr>
                <a:schemeClr val="dk2"/>
              </a:buClr>
              <a:buSzPts val="1400"/>
              <a:buNone/>
              <a:defRPr sz="1400" i="0" u="none" strike="noStrike" cap="none">
                <a:solidFill>
                  <a:schemeClr val="dk2"/>
                </a:solidFill>
              </a:defRPr>
            </a:lvl7pPr>
            <a:lvl8pPr marL="3657600" marR="0" lvl="7" indent="-228600" algn="l">
              <a:lnSpc>
                <a:spcPct val="115000"/>
              </a:lnSpc>
              <a:spcBef>
                <a:spcPts val="1600"/>
              </a:spcBef>
              <a:spcAft>
                <a:spcPts val="0"/>
              </a:spcAft>
              <a:buClr>
                <a:schemeClr val="dk2"/>
              </a:buClr>
              <a:buSzPts val="1400"/>
              <a:buNone/>
              <a:defRPr sz="1400" i="0" u="none" strike="noStrike" cap="none">
                <a:solidFill>
                  <a:schemeClr val="dk2"/>
                </a:solidFill>
              </a:defRPr>
            </a:lvl8pPr>
            <a:lvl9pPr marL="4114800" marR="0" lvl="8" indent="-228600" algn="l">
              <a:lnSpc>
                <a:spcPct val="115000"/>
              </a:lnSpc>
              <a:spcBef>
                <a:spcPts val="1600"/>
              </a:spcBef>
              <a:spcAft>
                <a:spcPts val="1600"/>
              </a:spcAft>
              <a:buClr>
                <a:schemeClr val="dk2"/>
              </a:buClr>
              <a:buSzPts val="1400"/>
              <a:buNone/>
              <a:defRPr sz="1400" i="0" u="none" strike="noStrike" cap="none">
                <a:solidFill>
                  <a:schemeClr val="dk2"/>
                </a:solidFill>
              </a:defRPr>
            </a:lvl9pPr>
          </a:lstStyle>
          <a:p>
            <a:endParaRPr/>
          </a:p>
        </p:txBody>
      </p:sp>
      <p:sp>
        <p:nvSpPr>
          <p:cNvPr id="51" name="Google Shape;51;p1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1pPr>
            <a:lvl2pPr marL="0" marR="0" lvl="1"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2pPr>
            <a:lvl3pPr marL="0" marR="0" lvl="2"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3pPr>
            <a:lvl4pPr marL="0" marR="0" lvl="3"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4pPr>
            <a:lvl5pPr marL="0" marR="0" lvl="4"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5pPr>
            <a:lvl6pPr marL="0" marR="0" lvl="5"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6pPr>
            <a:lvl7pPr marL="0" marR="0" lvl="6"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7pPr>
            <a:lvl8pPr marL="0" marR="0" lvl="7"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8pPr>
            <a:lvl9pPr marL="0" marR="0" lvl="8" indent="0" algn="r">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52" name="Google Shape;52;p10"/>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1pPr>
            <a:lvl2pPr marL="0" marR="0" lvl="1"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2pPr>
            <a:lvl3pPr marL="0" marR="0" lvl="2"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3pPr>
            <a:lvl4pPr marL="0" marR="0" lvl="3"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4pPr>
            <a:lvl5pPr marL="0" marR="0" lvl="4"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5pPr>
            <a:lvl6pPr marL="0" marR="0" lvl="5"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6pPr>
            <a:lvl7pPr marL="0" marR="0" lvl="6"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7pPr>
            <a:lvl8pPr marL="0" marR="0" lvl="7"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8pPr>
            <a:lvl9pPr marL="0" marR="0" lvl="8" indent="0" algn="l">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9pPr>
          </a:lstStyle>
          <a:p>
            <a:pPr marL="0" lvl="0" indent="0" algn="l" rtl="0">
              <a:spcBef>
                <a:spcPts val="0"/>
              </a:spcBef>
              <a:spcAft>
                <a:spcPts val="0"/>
              </a:spcAft>
              <a:buNone/>
            </a:pPr>
            <a:r>
              <a:rPr lang="en-US"/>
              <a:t>The Sacraments, September</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marR="0" lvl="0" algn="ctr" rtl="0">
              <a:lnSpc>
                <a:spcPct val="100000"/>
              </a:lnSpc>
              <a:spcBef>
                <a:spcPts val="0"/>
              </a:spcBef>
              <a:spcAft>
                <a:spcPts val="0"/>
              </a:spcAft>
              <a:buClr>
                <a:srgbClr val="C03640"/>
              </a:buClr>
              <a:buSzPts val="1400"/>
              <a:buFont typeface="Georgia"/>
              <a:buNone/>
              <a:defRPr sz="3200" b="0" i="0" u="none" strike="noStrike" cap="none">
                <a:solidFill>
                  <a:srgbClr val="C03640"/>
                </a:solidFill>
                <a:latin typeface="Georgia"/>
                <a:ea typeface="Georgia"/>
                <a:cs typeface="Georgia"/>
                <a:sym typeface="Georgia"/>
              </a:defRPr>
            </a:lvl1pPr>
            <a:lvl2pPr marR="0" lvl="1"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311700" y="1152475"/>
            <a:ext cx="8520600" cy="3187200"/>
          </a:xfrm>
          <a:prstGeom prst="rect">
            <a:avLst/>
          </a:prstGeom>
          <a:noFill/>
          <a:ln>
            <a:noFill/>
          </a:ln>
        </p:spPr>
        <p:txBody>
          <a:bodyPr spcFirstLastPara="1" wrap="square" lIns="91425" tIns="91425" rIns="91425" bIns="91425" anchor="t" anchorCtr="0">
            <a:noAutofit/>
          </a:bodyPr>
          <a:lstStyle>
            <a:lvl1pPr marL="457200" marR="0" lvl="0" indent="-228600" algn="l" rtl="0">
              <a:lnSpc>
                <a:spcPct val="115000"/>
              </a:lnSpc>
              <a:spcBef>
                <a:spcPts val="0"/>
              </a:spcBef>
              <a:spcAft>
                <a:spcPts val="0"/>
              </a:spcAft>
              <a:buClr>
                <a:schemeClr val="dk2"/>
              </a:buClr>
              <a:buSzPts val="1400"/>
              <a:buFont typeface="Georgia"/>
              <a:buNone/>
              <a:defRPr sz="1800" b="0" i="0" u="none" strike="noStrike" cap="none">
                <a:solidFill>
                  <a:schemeClr val="dk2"/>
                </a:solidFill>
                <a:latin typeface="Georgia"/>
                <a:ea typeface="Georgia"/>
                <a:cs typeface="Georgia"/>
                <a:sym typeface="Georgia"/>
              </a:defRPr>
            </a:lvl1pPr>
            <a:lvl2pPr marL="914400" marR="0" lvl="1" indent="-228600" algn="l" rtl="0">
              <a:lnSpc>
                <a:spcPct val="115000"/>
              </a:lnSpc>
              <a:spcBef>
                <a:spcPts val="1600"/>
              </a:spcBef>
              <a:spcAft>
                <a:spcPts val="0"/>
              </a:spcAft>
              <a:buClr>
                <a:schemeClr val="dk2"/>
              </a:buClr>
              <a:buSzPts val="1400"/>
              <a:buFont typeface="Georgia"/>
              <a:buNone/>
              <a:defRPr sz="1400" b="0" i="0" u="none" strike="noStrike" cap="none">
                <a:solidFill>
                  <a:schemeClr val="dk2"/>
                </a:solidFill>
                <a:latin typeface="Georgia"/>
                <a:ea typeface="Georgia"/>
                <a:cs typeface="Georgia"/>
                <a:sym typeface="Georgia"/>
              </a:defRPr>
            </a:lvl2pPr>
            <a:lvl3pPr marL="1371600" marR="0" lvl="2" indent="-228600" algn="l" rtl="0">
              <a:lnSpc>
                <a:spcPct val="115000"/>
              </a:lnSpc>
              <a:spcBef>
                <a:spcPts val="1600"/>
              </a:spcBef>
              <a:spcAft>
                <a:spcPts val="0"/>
              </a:spcAft>
              <a:buClr>
                <a:schemeClr val="dk2"/>
              </a:buClr>
              <a:buSzPts val="1400"/>
              <a:buFont typeface="Georgia"/>
              <a:buNone/>
              <a:defRPr sz="1400" b="0" i="0" u="none" strike="noStrike" cap="none">
                <a:solidFill>
                  <a:schemeClr val="dk2"/>
                </a:solidFill>
                <a:latin typeface="Georgia"/>
                <a:ea typeface="Georgia"/>
                <a:cs typeface="Georgia"/>
                <a:sym typeface="Georgia"/>
              </a:defRPr>
            </a:lvl3pPr>
            <a:lvl4pPr marL="1828800" marR="0" lvl="3" indent="-228600" algn="l" rtl="0">
              <a:lnSpc>
                <a:spcPct val="115000"/>
              </a:lnSpc>
              <a:spcBef>
                <a:spcPts val="1600"/>
              </a:spcBef>
              <a:spcAft>
                <a:spcPts val="0"/>
              </a:spcAft>
              <a:buClr>
                <a:schemeClr val="dk2"/>
              </a:buClr>
              <a:buSzPts val="1400"/>
              <a:buFont typeface="Georgia"/>
              <a:buNone/>
              <a:defRPr sz="1400" b="0" i="0" u="none" strike="noStrike" cap="none">
                <a:solidFill>
                  <a:schemeClr val="dk2"/>
                </a:solidFill>
                <a:latin typeface="Georgia"/>
                <a:ea typeface="Georgia"/>
                <a:cs typeface="Georgia"/>
                <a:sym typeface="Georgia"/>
              </a:defRPr>
            </a:lvl4pPr>
            <a:lvl5pPr marL="2286000" marR="0" lvl="4" indent="-228600" algn="l" rtl="0">
              <a:lnSpc>
                <a:spcPct val="115000"/>
              </a:lnSpc>
              <a:spcBef>
                <a:spcPts val="1600"/>
              </a:spcBef>
              <a:spcAft>
                <a:spcPts val="0"/>
              </a:spcAft>
              <a:buClr>
                <a:schemeClr val="dk2"/>
              </a:buClr>
              <a:buSzPts val="1400"/>
              <a:buFont typeface="Georgia"/>
              <a:buNone/>
              <a:defRPr sz="1400" b="0" i="0" u="none" strike="noStrike" cap="none">
                <a:solidFill>
                  <a:schemeClr val="dk2"/>
                </a:solidFill>
                <a:latin typeface="Georgia"/>
                <a:ea typeface="Georgia"/>
                <a:cs typeface="Georgia"/>
                <a:sym typeface="Georgia"/>
              </a:defRPr>
            </a:lvl5pPr>
            <a:lvl6pPr marL="2743200" marR="0" lvl="5" indent="-228600" algn="l" rtl="0">
              <a:lnSpc>
                <a:spcPct val="115000"/>
              </a:lnSpc>
              <a:spcBef>
                <a:spcPts val="1600"/>
              </a:spcBef>
              <a:spcAft>
                <a:spcPts val="0"/>
              </a:spcAft>
              <a:buClr>
                <a:schemeClr val="dk2"/>
              </a:buClr>
              <a:buSzPts val="1400"/>
              <a:buFont typeface="Georgia"/>
              <a:buNone/>
              <a:defRPr sz="1400" b="0" i="0" u="none" strike="noStrike" cap="none">
                <a:solidFill>
                  <a:schemeClr val="dk2"/>
                </a:solidFill>
                <a:latin typeface="Georgia"/>
                <a:ea typeface="Georgia"/>
                <a:cs typeface="Georgia"/>
                <a:sym typeface="Georgia"/>
              </a:defRPr>
            </a:lvl6pPr>
            <a:lvl7pPr marL="3200400" marR="0" lvl="6" indent="-228600" algn="l" rtl="0">
              <a:lnSpc>
                <a:spcPct val="115000"/>
              </a:lnSpc>
              <a:spcBef>
                <a:spcPts val="1600"/>
              </a:spcBef>
              <a:spcAft>
                <a:spcPts val="0"/>
              </a:spcAft>
              <a:buClr>
                <a:schemeClr val="dk2"/>
              </a:buClr>
              <a:buSzPts val="1400"/>
              <a:buFont typeface="Georgia"/>
              <a:buNone/>
              <a:defRPr sz="1400" b="0" i="0" u="none" strike="noStrike" cap="none">
                <a:solidFill>
                  <a:schemeClr val="dk2"/>
                </a:solidFill>
                <a:latin typeface="Georgia"/>
                <a:ea typeface="Georgia"/>
                <a:cs typeface="Georgia"/>
                <a:sym typeface="Georgia"/>
              </a:defRPr>
            </a:lvl7pPr>
            <a:lvl8pPr marL="3657600" marR="0" lvl="7" indent="-228600" algn="l" rtl="0">
              <a:lnSpc>
                <a:spcPct val="115000"/>
              </a:lnSpc>
              <a:spcBef>
                <a:spcPts val="1600"/>
              </a:spcBef>
              <a:spcAft>
                <a:spcPts val="0"/>
              </a:spcAft>
              <a:buClr>
                <a:schemeClr val="dk2"/>
              </a:buClr>
              <a:buSzPts val="1400"/>
              <a:buFont typeface="Georgia"/>
              <a:buNone/>
              <a:defRPr sz="1400" b="0" i="0" u="none" strike="noStrike" cap="none">
                <a:solidFill>
                  <a:schemeClr val="dk2"/>
                </a:solidFill>
                <a:latin typeface="Georgia"/>
                <a:ea typeface="Georgia"/>
                <a:cs typeface="Georgia"/>
                <a:sym typeface="Georgia"/>
              </a:defRPr>
            </a:lvl8pPr>
            <a:lvl9pPr marL="4114800" marR="0" lvl="8" indent="-228600" algn="l" rtl="0">
              <a:lnSpc>
                <a:spcPct val="115000"/>
              </a:lnSpc>
              <a:spcBef>
                <a:spcPts val="1600"/>
              </a:spcBef>
              <a:spcAft>
                <a:spcPts val="1600"/>
              </a:spcAft>
              <a:buClr>
                <a:schemeClr val="dk2"/>
              </a:buClr>
              <a:buSzPts val="1400"/>
              <a:buFont typeface="Georgia"/>
              <a:buNone/>
              <a:defRPr sz="1400" b="0" i="0" u="none" strike="noStrike" cap="none">
                <a:solidFill>
                  <a:schemeClr val="dk2"/>
                </a:solidFill>
                <a:latin typeface="Georgia"/>
                <a:ea typeface="Georgia"/>
                <a:cs typeface="Georgia"/>
                <a:sym typeface="Georgia"/>
              </a:defRPr>
            </a:lvl9pPr>
          </a:lstStyle>
          <a:p>
            <a:endParaRPr/>
          </a:p>
        </p:txBody>
      </p:sp>
      <p:sp>
        <p:nvSpPr>
          <p:cNvPr id="8" name="Google Shape;8;p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lvl1pPr marL="0" marR="0" lvl="0" indent="0" algn="r" rtl="0">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1pPr>
            <a:lvl2pPr marL="0" marR="0" lvl="1" indent="0" algn="r" rtl="0">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2pPr>
            <a:lvl3pPr marL="0" marR="0" lvl="2" indent="0" algn="r" rtl="0">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3pPr>
            <a:lvl4pPr marL="0" marR="0" lvl="3" indent="0" algn="r" rtl="0">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4pPr>
            <a:lvl5pPr marL="0" marR="0" lvl="4" indent="0" algn="r" rtl="0">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5pPr>
            <a:lvl6pPr marL="0" marR="0" lvl="5" indent="0" algn="r" rtl="0">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6pPr>
            <a:lvl7pPr marL="0" marR="0" lvl="6" indent="0" algn="r" rtl="0">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7pPr>
            <a:lvl8pPr marL="0" marR="0" lvl="7" indent="0" algn="r" rtl="0">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8pPr>
            <a:lvl9pPr marL="0" marR="0" lvl="8" indent="0" algn="r" rtl="0">
              <a:lnSpc>
                <a:spcPct val="100000"/>
              </a:lnSpc>
              <a:spcBef>
                <a:spcPts val="0"/>
              </a:spcBef>
              <a:spcAft>
                <a:spcPts val="0"/>
              </a:spcAft>
              <a:buClr>
                <a:srgbClr val="FAF5EA"/>
              </a:buClr>
              <a:buSzPts val="1100"/>
              <a:buFont typeface="Rokkitt"/>
              <a:buNone/>
              <a:defRPr sz="1100" b="1" i="0" u="none" strike="noStrike" cap="none">
                <a:solidFill>
                  <a:srgbClr val="FAF5EA"/>
                </a:solidFill>
                <a:latin typeface="Rokkitt"/>
                <a:ea typeface="Rokkitt"/>
                <a:cs typeface="Rokkitt"/>
                <a:sym typeface="Rokkitt"/>
              </a:defRPr>
            </a:lvl9pPr>
          </a:lstStyle>
          <a:p>
            <a:pPr marL="0" lvl="0" indent="0" algn="r" rtl="0">
              <a:spcBef>
                <a:spcPts val="0"/>
              </a:spcBef>
              <a:spcAft>
                <a:spcPts val="0"/>
              </a:spcAft>
              <a:buNone/>
            </a:pPr>
            <a:fld id="{00000000-1234-1234-1234-123412341234}" type="slidenum">
              <a:rPr lang="en-US"/>
              <a:t>‹#›</a:t>
            </a:fld>
            <a:endParaRPr/>
          </a:p>
        </p:txBody>
      </p:sp>
      <p:sp>
        <p:nvSpPr>
          <p:cNvPr id="9" name="Google Shape;9;p1"/>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lvl1pPr marL="0" marR="0" lvl="0" indent="0" algn="l" rtl="0">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1pPr>
            <a:lvl2pPr marL="0" marR="0" lvl="1" indent="0" algn="l" rtl="0">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2pPr>
            <a:lvl3pPr marL="0" marR="0" lvl="2" indent="0" algn="l" rtl="0">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3pPr>
            <a:lvl4pPr marL="0" marR="0" lvl="3" indent="0" algn="l" rtl="0">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4pPr>
            <a:lvl5pPr marL="0" marR="0" lvl="4" indent="0" algn="l" rtl="0">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5pPr>
            <a:lvl6pPr marL="0" marR="0" lvl="5" indent="0" algn="l" rtl="0">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6pPr>
            <a:lvl7pPr marL="0" marR="0" lvl="6" indent="0" algn="l" rtl="0">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7pPr>
            <a:lvl8pPr marL="0" marR="0" lvl="7" indent="0" algn="l" rtl="0">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8pPr>
            <a:lvl9pPr marL="0" marR="0" lvl="8" indent="0" algn="l" rtl="0">
              <a:lnSpc>
                <a:spcPct val="100000"/>
              </a:lnSpc>
              <a:spcBef>
                <a:spcPts val="0"/>
              </a:spcBef>
              <a:spcAft>
                <a:spcPts val="0"/>
              </a:spcAft>
              <a:buClr>
                <a:srgbClr val="FAF5EA"/>
              </a:buClr>
              <a:buSzPts val="1200"/>
              <a:buFont typeface="Quicksand"/>
              <a:buNone/>
              <a:defRPr sz="1200" b="0" i="0" u="none" strike="noStrike" cap="none">
                <a:solidFill>
                  <a:srgbClr val="FAF5EA"/>
                </a:solidFill>
                <a:latin typeface="Georgia"/>
                <a:ea typeface="Georgia"/>
                <a:cs typeface="Georgia"/>
                <a:sym typeface="Georgia"/>
              </a:defRPr>
            </a:lvl9pPr>
          </a:lstStyle>
          <a:p>
            <a:pPr marL="0" lvl="0" indent="0" algn="l" rtl="0">
              <a:spcBef>
                <a:spcPts val="0"/>
              </a:spcBef>
              <a:spcAft>
                <a:spcPts val="0"/>
              </a:spcAft>
              <a:buNone/>
            </a:pPr>
            <a:r>
              <a:rPr lang="en-US"/>
              <a:t>The Sacraments, September</a:t>
            </a:r>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4" r:id="rId6"/>
    <p:sldLayoutId id="2147483655" r:id="rId7"/>
    <p:sldLayoutId id="2147483656"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EyNqhMtmVHI?feature=oembed" TargetMode="Externa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ideo" Target="https://www.youtube.com/embed/QcB7Uem00n4?feature=oembed" TargetMode="Externa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ideo" Target="https://player.vimeo.com/video/167172563?h=d836eccbe4&amp;app_id=122963" TargetMode="External"/><Relationship Id="rId4" Type="http://schemas.openxmlformats.org/officeDocument/2006/relationships/image" Target="../media/image7.jpeg"/></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OOLZDaTgIaM?feature=oembed"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6"/>
        <p:cNvGrpSpPr/>
        <p:nvPr/>
      </p:nvGrpSpPr>
      <p:grpSpPr>
        <a:xfrm>
          <a:off x="0" y="0"/>
          <a:ext cx="0" cy="0"/>
          <a:chOff x="0" y="0"/>
          <a:chExt cx="0" cy="0"/>
        </a:xfrm>
      </p:grpSpPr>
      <p:sp>
        <p:nvSpPr>
          <p:cNvPr id="57" name="Google Shape;57;p11"/>
          <p:cNvSpPr txBox="1">
            <a:spLocks noGrp="1"/>
          </p:cNvSpPr>
          <p:nvPr>
            <p:ph type="subTitle" idx="1"/>
          </p:nvPr>
        </p:nvSpPr>
        <p:spPr>
          <a:xfrm>
            <a:off x="3760750" y="3880325"/>
            <a:ext cx="5071500" cy="7926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2"/>
              </a:buClr>
              <a:buSzPts val="1400"/>
              <a:buFont typeface="Quicksand"/>
              <a:buNone/>
            </a:pPr>
            <a:r>
              <a:rPr lang="en-US"/>
              <a:t>January </a:t>
            </a:r>
            <a:r>
              <a:rPr lang="en-US" sz="2800" i="0" u="none" strike="noStrike" cap="none">
                <a:solidFill>
                  <a:schemeClr val="dk2"/>
                </a:solidFill>
              </a:rPr>
              <a:t>Adult Meeting</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20"/>
          <p:cNvSpPr txBox="1">
            <a:spLocks noGrp="1"/>
          </p:cNvSpPr>
          <p:nvPr>
            <p:ph type="title"/>
          </p:nvPr>
        </p:nvSpPr>
        <p:spPr>
          <a:xfrm>
            <a:off x="306325" y="2129375"/>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1000"/>
              </a:spcAft>
              <a:buSzPts val="1400"/>
              <a:buNone/>
            </a:pPr>
            <a:r>
              <a:rPr lang="en-US" sz="2500"/>
              <a:t>Scripture and Sacrament: The Passover and the Eucharist</a:t>
            </a:r>
            <a:endParaRPr sz="2500"/>
          </a:p>
        </p:txBody>
      </p:sp>
      <p:sp>
        <p:nvSpPr>
          <p:cNvPr id="125" name="Google Shape;125;p20"/>
          <p:cNvSpPr txBox="1">
            <a:spLocks noGrp="1"/>
          </p:cNvSpPr>
          <p:nvPr>
            <p:ph type="sldNum" idx="12"/>
          </p:nvPr>
        </p:nvSpPr>
        <p:spPr>
          <a:xfrm>
            <a:off x="8467082" y="464174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10</a:t>
            </a:fld>
            <a:endParaRPr b="0">
              <a:latin typeface="Georgia"/>
              <a:ea typeface="Georgia"/>
              <a:cs typeface="Georgia"/>
              <a:sym typeface="Georgia"/>
            </a:endParaRPr>
          </a:p>
        </p:txBody>
      </p:sp>
      <p:sp>
        <p:nvSpPr>
          <p:cNvPr id="126" name="Google Shape;126;p20"/>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21"/>
          <p:cNvSpPr txBox="1">
            <a:spLocks noGrp="1"/>
          </p:cNvSpPr>
          <p:nvPr>
            <p:ph type="title"/>
          </p:nvPr>
        </p:nvSpPr>
        <p:spPr>
          <a:xfrm>
            <a:off x="311700" y="518050"/>
            <a:ext cx="8520600" cy="851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1000"/>
              </a:spcBef>
              <a:spcAft>
                <a:spcPts val="1000"/>
              </a:spcAft>
              <a:buSzPts val="1400"/>
              <a:buNone/>
            </a:pPr>
            <a:r>
              <a:rPr lang="en-US" sz="3200"/>
              <a:t>The Culmination of Salvation History</a:t>
            </a:r>
            <a:endParaRPr sz="3200"/>
          </a:p>
        </p:txBody>
      </p:sp>
      <p:sp>
        <p:nvSpPr>
          <p:cNvPr id="132" name="Google Shape;132;p2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11</a:t>
            </a:fld>
            <a:endParaRPr b="0">
              <a:latin typeface="Georgia"/>
              <a:ea typeface="Georgia"/>
              <a:cs typeface="Georgia"/>
              <a:sym typeface="Georgia"/>
            </a:endParaRPr>
          </a:p>
        </p:txBody>
      </p:sp>
      <p:sp>
        <p:nvSpPr>
          <p:cNvPr id="133" name="Google Shape;133;p21"/>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134" name="Google Shape;134;p21"/>
          <p:cNvSpPr txBox="1">
            <a:spLocks noGrp="1"/>
          </p:cNvSpPr>
          <p:nvPr>
            <p:ph type="body" idx="1"/>
          </p:nvPr>
        </p:nvSpPr>
        <p:spPr>
          <a:xfrm>
            <a:off x="311700" y="1446300"/>
            <a:ext cx="8520600" cy="2553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400"/>
              <a:buNone/>
            </a:pPr>
            <a:r>
              <a:rPr lang="en-US" sz="2000"/>
              <a:t>The Eucharist is prefigured throughout the entire Old Testament, most significantly in the Passover.</a:t>
            </a:r>
            <a:endParaRPr sz="2000"/>
          </a:p>
          <a:p>
            <a:pPr marL="0" lvl="0" indent="0" algn="l" rtl="0">
              <a:lnSpc>
                <a:spcPct val="115000"/>
              </a:lnSpc>
              <a:spcBef>
                <a:spcPts val="1600"/>
              </a:spcBef>
              <a:spcAft>
                <a:spcPts val="0"/>
              </a:spcAft>
              <a:buSzPts val="1400"/>
              <a:buNone/>
            </a:pPr>
            <a:r>
              <a:rPr lang="en-US" sz="2000"/>
              <a:t>It finds its origin in the Incarnation and its institution at the Last Supper.</a:t>
            </a:r>
            <a:endParaRPr sz="2000"/>
          </a:p>
          <a:p>
            <a:pPr marL="0" lvl="0" indent="0" algn="l" rtl="0">
              <a:lnSpc>
                <a:spcPct val="115000"/>
              </a:lnSpc>
              <a:spcBef>
                <a:spcPts val="1600"/>
              </a:spcBef>
              <a:spcAft>
                <a:spcPts val="1600"/>
              </a:spcAft>
              <a:buSzPts val="1400"/>
              <a:buNone/>
            </a:pPr>
            <a:r>
              <a:rPr lang="en-US" sz="2000"/>
              <a:t>And finally, its full significance is revealed in Christ’s Passion, death, and Resurrection.</a:t>
            </a:r>
            <a:endParaRPr sz="2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311700" y="441425"/>
            <a:ext cx="8520600" cy="918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1000"/>
              </a:spcBef>
              <a:spcAft>
                <a:spcPts val="0"/>
              </a:spcAft>
              <a:buSzPts val="1400"/>
              <a:buNone/>
            </a:pPr>
            <a:r>
              <a:rPr lang="en-US" sz="3600"/>
              <a:t>The Passover</a:t>
            </a:r>
            <a:endParaRPr sz="3600"/>
          </a:p>
          <a:p>
            <a:pPr marL="0" lvl="0" indent="0" algn="ctr" rtl="0">
              <a:lnSpc>
                <a:spcPct val="100000"/>
              </a:lnSpc>
              <a:spcBef>
                <a:spcPts val="1000"/>
              </a:spcBef>
              <a:spcAft>
                <a:spcPts val="1000"/>
              </a:spcAft>
              <a:buSzPts val="1400"/>
              <a:buNone/>
            </a:pPr>
            <a:endParaRPr sz="3200"/>
          </a:p>
        </p:txBody>
      </p:sp>
      <p:sp>
        <p:nvSpPr>
          <p:cNvPr id="140" name="Google Shape;140;p2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12</a:t>
            </a:fld>
            <a:endParaRPr b="0">
              <a:latin typeface="Georgia"/>
              <a:ea typeface="Georgia"/>
              <a:cs typeface="Georgia"/>
              <a:sym typeface="Georgia"/>
            </a:endParaRPr>
          </a:p>
        </p:txBody>
      </p:sp>
      <p:sp>
        <p:nvSpPr>
          <p:cNvPr id="141" name="Google Shape;141;p22"/>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142" name="Google Shape;142;p22"/>
          <p:cNvSpPr txBox="1">
            <a:spLocks noGrp="1"/>
          </p:cNvSpPr>
          <p:nvPr>
            <p:ph type="body" idx="1"/>
          </p:nvPr>
        </p:nvSpPr>
        <p:spPr>
          <a:xfrm>
            <a:off x="311700" y="1475050"/>
            <a:ext cx="8520600" cy="2524800"/>
          </a:xfrm>
          <a:prstGeom prst="rect">
            <a:avLst/>
          </a:prstGeom>
          <a:noFill/>
          <a:ln>
            <a:noFill/>
          </a:ln>
        </p:spPr>
        <p:txBody>
          <a:bodyPr spcFirstLastPara="1" wrap="square" lIns="91425" tIns="91425" rIns="91425" bIns="91425" anchor="t" anchorCtr="0">
            <a:noAutofit/>
          </a:bodyPr>
          <a:lstStyle/>
          <a:p>
            <a:pPr marL="457200" lvl="0" indent="-381000" algn="l" rtl="0">
              <a:lnSpc>
                <a:spcPct val="100000"/>
              </a:lnSpc>
              <a:spcBef>
                <a:spcPts val="0"/>
              </a:spcBef>
              <a:spcAft>
                <a:spcPts val="0"/>
              </a:spcAft>
              <a:buClr>
                <a:srgbClr val="58595B"/>
              </a:buClr>
              <a:buSzPts val="2400"/>
              <a:buChar char="●"/>
            </a:pPr>
            <a:r>
              <a:rPr lang="en-US" sz="2400">
                <a:solidFill>
                  <a:srgbClr val="58595B"/>
                </a:solidFill>
              </a:rPr>
              <a:t>The story of the first Passover takes place in Exodus 12, when the Israelites were in slavery in Egypt.</a:t>
            </a:r>
            <a:endParaRPr sz="2400">
              <a:solidFill>
                <a:srgbClr val="58595B"/>
              </a:solidFill>
            </a:endParaRPr>
          </a:p>
          <a:p>
            <a:pPr marL="457200" lvl="0" indent="-381000" algn="l" rtl="0">
              <a:lnSpc>
                <a:spcPct val="100000"/>
              </a:lnSpc>
              <a:spcBef>
                <a:spcPts val="1000"/>
              </a:spcBef>
              <a:spcAft>
                <a:spcPts val="0"/>
              </a:spcAft>
              <a:buClr>
                <a:srgbClr val="58595B"/>
              </a:buClr>
              <a:buSzPts val="2400"/>
              <a:buChar char="●"/>
            </a:pPr>
            <a:r>
              <a:rPr lang="en-US" sz="2400">
                <a:solidFill>
                  <a:srgbClr val="58595B"/>
                </a:solidFill>
              </a:rPr>
              <a:t>Every year afterwards, they were expected to celebrate it in commemoration of how God set them free.</a:t>
            </a:r>
            <a:endParaRPr sz="2400">
              <a:solidFill>
                <a:srgbClr val="58595B"/>
              </a:solidFill>
            </a:endParaRPr>
          </a:p>
          <a:p>
            <a:pPr marL="457200" lvl="0" indent="-381000" algn="l" rtl="0">
              <a:lnSpc>
                <a:spcPct val="100000"/>
              </a:lnSpc>
              <a:spcBef>
                <a:spcPts val="1000"/>
              </a:spcBef>
              <a:spcAft>
                <a:spcPts val="1000"/>
              </a:spcAft>
              <a:buClr>
                <a:srgbClr val="58595B"/>
              </a:buClr>
              <a:buSzPts val="2400"/>
              <a:buChar char="●"/>
            </a:pPr>
            <a:r>
              <a:rPr lang="en-US" sz="2400">
                <a:solidFill>
                  <a:srgbClr val="58595B"/>
                </a:solidFill>
              </a:rPr>
              <a:t>The ritual included sacrificing a lamb and consuming the flesh.</a:t>
            </a:r>
            <a:endParaRPr sz="2400">
              <a:solidFill>
                <a:srgbClr val="58595B"/>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1000"/>
              </a:spcAft>
              <a:buSzPts val="1400"/>
              <a:buNone/>
            </a:pPr>
            <a:r>
              <a:rPr lang="en-US"/>
              <a:t>Parallels between Passover and Eucharist</a:t>
            </a:r>
            <a:endParaRPr sz="3200"/>
          </a:p>
        </p:txBody>
      </p:sp>
      <p:sp>
        <p:nvSpPr>
          <p:cNvPr id="148" name="Google Shape;148;p2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13</a:t>
            </a:fld>
            <a:endParaRPr b="0">
              <a:latin typeface="Georgia"/>
              <a:ea typeface="Georgia"/>
              <a:cs typeface="Georgia"/>
              <a:sym typeface="Georgia"/>
            </a:endParaRPr>
          </a:p>
        </p:txBody>
      </p:sp>
      <p:sp>
        <p:nvSpPr>
          <p:cNvPr id="149" name="Google Shape;149;p23"/>
          <p:cNvSpPr txBox="1">
            <a:spLocks noGrp="1"/>
          </p:cNvSpPr>
          <p:nvPr>
            <p:ph type="sldNum" idx="3"/>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150" name="Google Shape;150;p23"/>
          <p:cNvSpPr txBox="1">
            <a:spLocks noGrp="1"/>
          </p:cNvSpPr>
          <p:nvPr>
            <p:ph type="body" idx="1"/>
          </p:nvPr>
        </p:nvSpPr>
        <p:spPr>
          <a:xfrm>
            <a:off x="311700" y="1152475"/>
            <a:ext cx="3999900" cy="319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dirty="0">
                <a:solidFill>
                  <a:srgbClr val="58595B"/>
                </a:solidFill>
              </a:rPr>
              <a:t>1. The Passover lamb had to be a one year-old male without blemish.</a:t>
            </a:r>
            <a:endParaRPr dirty="0">
              <a:solidFill>
                <a:srgbClr val="58595B"/>
              </a:solidFill>
            </a:endParaRPr>
          </a:p>
          <a:p>
            <a:pPr marL="0" lvl="0" indent="0" algn="l" rtl="0">
              <a:lnSpc>
                <a:spcPct val="100000"/>
              </a:lnSpc>
              <a:spcBef>
                <a:spcPts val="1000"/>
              </a:spcBef>
              <a:spcAft>
                <a:spcPts val="0"/>
              </a:spcAft>
              <a:buSzPts val="1400"/>
              <a:buNone/>
            </a:pPr>
            <a:r>
              <a:rPr lang="en-US" dirty="0">
                <a:solidFill>
                  <a:srgbClr val="58595B"/>
                </a:solidFill>
              </a:rPr>
              <a:t>2. The lamb had to be sacrificed in an assembly at evening twilight.</a:t>
            </a:r>
            <a:endParaRPr dirty="0">
              <a:solidFill>
                <a:srgbClr val="58595B"/>
              </a:solidFill>
            </a:endParaRPr>
          </a:p>
          <a:p>
            <a:pPr marL="0" lvl="0" indent="0" algn="l" rtl="0">
              <a:lnSpc>
                <a:spcPct val="100000"/>
              </a:lnSpc>
              <a:spcBef>
                <a:spcPts val="1000"/>
              </a:spcBef>
              <a:spcAft>
                <a:spcPts val="0"/>
              </a:spcAft>
              <a:buSzPts val="1400"/>
              <a:buNone/>
            </a:pPr>
            <a:r>
              <a:rPr lang="en-US" dirty="0">
                <a:solidFill>
                  <a:srgbClr val="58595B"/>
                </a:solidFill>
              </a:rPr>
              <a:t>3. None of the lamb’s bones could be broken.</a:t>
            </a:r>
            <a:endParaRPr dirty="0">
              <a:solidFill>
                <a:srgbClr val="58595B"/>
              </a:solidFill>
            </a:endParaRPr>
          </a:p>
          <a:p>
            <a:pPr marL="0" lvl="0" indent="0" algn="l" rtl="0">
              <a:lnSpc>
                <a:spcPct val="100000"/>
              </a:lnSpc>
              <a:spcBef>
                <a:spcPts val="1000"/>
              </a:spcBef>
              <a:spcAft>
                <a:spcPts val="0"/>
              </a:spcAft>
              <a:buSzPts val="1400"/>
              <a:buNone/>
            </a:pPr>
            <a:r>
              <a:rPr lang="en-US" dirty="0">
                <a:solidFill>
                  <a:srgbClr val="58595B"/>
                </a:solidFill>
              </a:rPr>
              <a:t>4. The lamb had to be eaten. Moses gives this command five times in Exodus 12.</a:t>
            </a:r>
            <a:endParaRPr dirty="0">
              <a:solidFill>
                <a:srgbClr val="58595B"/>
              </a:solidFill>
            </a:endParaRPr>
          </a:p>
          <a:p>
            <a:pPr marL="0" lvl="0" indent="0" algn="l" rtl="0">
              <a:lnSpc>
                <a:spcPct val="100000"/>
              </a:lnSpc>
              <a:spcBef>
                <a:spcPts val="1000"/>
              </a:spcBef>
              <a:spcAft>
                <a:spcPts val="0"/>
              </a:spcAft>
              <a:buSzPts val="1400"/>
              <a:buNone/>
            </a:pPr>
            <a:r>
              <a:rPr lang="en-US" dirty="0">
                <a:solidFill>
                  <a:srgbClr val="58595B"/>
                </a:solidFill>
              </a:rPr>
              <a:t>5. The Passover celebrated the Israelites’ freedom from slavery in Egypt.</a:t>
            </a:r>
            <a:endParaRPr dirty="0">
              <a:solidFill>
                <a:srgbClr val="58595B"/>
              </a:solidFill>
            </a:endParaRPr>
          </a:p>
          <a:p>
            <a:pPr marL="0" lvl="0" indent="0" algn="l" rtl="0">
              <a:lnSpc>
                <a:spcPct val="100000"/>
              </a:lnSpc>
              <a:spcBef>
                <a:spcPts val="1000"/>
              </a:spcBef>
              <a:spcAft>
                <a:spcPts val="1000"/>
              </a:spcAft>
              <a:buSzPts val="1400"/>
              <a:buNone/>
            </a:pPr>
            <a:r>
              <a:rPr lang="en-US" dirty="0">
                <a:solidFill>
                  <a:srgbClr val="58595B"/>
                </a:solidFill>
              </a:rPr>
              <a:t>6. The Israelites could eat only unleavened bread at the Passover meal.</a:t>
            </a:r>
            <a:endParaRPr dirty="0">
              <a:solidFill>
                <a:srgbClr val="58595B"/>
              </a:solidFill>
            </a:endParaRPr>
          </a:p>
        </p:txBody>
      </p:sp>
      <p:sp>
        <p:nvSpPr>
          <p:cNvPr id="151" name="Google Shape;151;p23"/>
          <p:cNvSpPr txBox="1">
            <a:spLocks noGrp="1"/>
          </p:cNvSpPr>
          <p:nvPr>
            <p:ph type="body" idx="2"/>
          </p:nvPr>
        </p:nvSpPr>
        <p:spPr>
          <a:xfrm>
            <a:off x="4832400" y="1152475"/>
            <a:ext cx="3999900" cy="31956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a:t>1. Jesus was a man without the stain of sin, in the prime of His life.</a:t>
            </a:r>
            <a:endParaRPr/>
          </a:p>
          <a:p>
            <a:pPr marL="0" lvl="0" indent="0" algn="l" rtl="0">
              <a:lnSpc>
                <a:spcPct val="100000"/>
              </a:lnSpc>
              <a:spcBef>
                <a:spcPts val="1000"/>
              </a:spcBef>
              <a:spcAft>
                <a:spcPts val="0"/>
              </a:spcAft>
              <a:buSzPts val="1400"/>
              <a:buNone/>
            </a:pPr>
            <a:r>
              <a:rPr lang="en-US"/>
              <a:t>2. Jesus was crucified in front of a crowd and died in the late afternoon.</a:t>
            </a:r>
            <a:endParaRPr/>
          </a:p>
          <a:p>
            <a:pPr marL="0" lvl="0" indent="0" algn="l" rtl="0">
              <a:lnSpc>
                <a:spcPct val="100000"/>
              </a:lnSpc>
              <a:spcBef>
                <a:spcPts val="1000"/>
              </a:spcBef>
              <a:spcAft>
                <a:spcPts val="0"/>
              </a:spcAft>
              <a:buSzPts val="1400"/>
              <a:buNone/>
            </a:pPr>
            <a:r>
              <a:rPr lang="en-US"/>
              <a:t>3. None of Jesus’ bones was broken on the cross.</a:t>
            </a:r>
            <a:endParaRPr/>
          </a:p>
          <a:p>
            <a:pPr marL="0" lvl="0" indent="0" algn="l" rtl="0">
              <a:lnSpc>
                <a:spcPct val="100000"/>
              </a:lnSpc>
              <a:spcBef>
                <a:spcPts val="1000"/>
              </a:spcBef>
              <a:spcAft>
                <a:spcPts val="0"/>
              </a:spcAft>
              <a:buSzPts val="1400"/>
              <a:buNone/>
            </a:pPr>
            <a:r>
              <a:rPr lang="en-US"/>
              <a:t>4. In John 6, Jesus says five times that we must eat His flesh and drink His blood.</a:t>
            </a:r>
            <a:endParaRPr/>
          </a:p>
          <a:p>
            <a:pPr marL="0" lvl="0" indent="0" algn="l" rtl="0">
              <a:lnSpc>
                <a:spcPct val="100000"/>
              </a:lnSpc>
              <a:spcBef>
                <a:spcPts val="1000"/>
              </a:spcBef>
              <a:spcAft>
                <a:spcPts val="0"/>
              </a:spcAft>
              <a:buSzPts val="1400"/>
              <a:buNone/>
            </a:pPr>
            <a:r>
              <a:rPr lang="en-US"/>
              <a:t>5. The Eucharist celebrates our freedom from sin.</a:t>
            </a:r>
            <a:endParaRPr/>
          </a:p>
          <a:p>
            <a:pPr marL="0" lvl="0" indent="0" algn="l" rtl="0">
              <a:lnSpc>
                <a:spcPct val="100000"/>
              </a:lnSpc>
              <a:spcBef>
                <a:spcPts val="1000"/>
              </a:spcBef>
              <a:spcAft>
                <a:spcPts val="0"/>
              </a:spcAft>
              <a:buSzPts val="1400"/>
              <a:buNone/>
            </a:pPr>
            <a:r>
              <a:rPr lang="en-US"/>
              <a:t>6. Jesus turns unleavened bread into His body.</a:t>
            </a:r>
            <a:endParaRPr/>
          </a:p>
          <a:p>
            <a:pPr marL="0" lvl="0" indent="0" algn="l" rtl="0">
              <a:lnSpc>
                <a:spcPct val="100000"/>
              </a:lnSpc>
              <a:spcBef>
                <a:spcPts val="1000"/>
              </a:spcBef>
              <a:spcAft>
                <a:spcPts val="1000"/>
              </a:spcAft>
              <a:buSzPts val="1400"/>
              <a:buNone/>
            </a:pPr>
            <a:r>
              <a:rPr lang="en-US" b="1"/>
              <a:t>Most importantly, Jesus instituted the Eucharist </a:t>
            </a:r>
            <a:r>
              <a:rPr lang="en-US" b="1" i="1"/>
              <a:t>at the Passover</a:t>
            </a:r>
            <a:r>
              <a:rPr lang="en-US" b="1"/>
              <a:t>.</a:t>
            </a:r>
            <a:endParaRPr b="1"/>
          </a:p>
        </p:txBody>
      </p:sp>
      <p:cxnSp>
        <p:nvCxnSpPr>
          <p:cNvPr id="152" name="Google Shape;152;p23"/>
          <p:cNvCxnSpPr/>
          <p:nvPr/>
        </p:nvCxnSpPr>
        <p:spPr>
          <a:xfrm>
            <a:off x="4566450" y="1136875"/>
            <a:ext cx="11100" cy="3226800"/>
          </a:xfrm>
          <a:prstGeom prst="straightConnector1">
            <a:avLst/>
          </a:prstGeom>
          <a:noFill/>
          <a:ln w="9525" cap="flat" cmpd="sng">
            <a:solidFill>
              <a:schemeClr val="dk2"/>
            </a:solidFill>
            <a:prstDash val="solid"/>
            <a:round/>
            <a:headEnd type="none" w="sm" len="sm"/>
            <a:tailEnd type="none" w="sm" len="sm"/>
          </a:ln>
        </p:spPr>
      </p:cxn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4"/>
          <p:cNvSpPr txBox="1">
            <a:spLocks noGrp="1"/>
          </p:cNvSpPr>
          <p:nvPr>
            <p:ph type="title"/>
          </p:nvPr>
        </p:nvSpPr>
        <p:spPr>
          <a:xfrm>
            <a:off x="490250" y="450150"/>
            <a:ext cx="7982100" cy="409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1400"/>
              <a:buNone/>
            </a:pPr>
            <a:r>
              <a:rPr lang="en-US" sz="3200"/>
              <a:t>The next day [John] saw Jesus coming toward him and said, “Behold the Lamb of God, who take away the sin of the world.”</a:t>
            </a:r>
            <a:endParaRPr sz="3200"/>
          </a:p>
          <a:p>
            <a:pPr marL="0" lvl="0" indent="0" algn="ctr" rtl="0">
              <a:lnSpc>
                <a:spcPct val="100000"/>
              </a:lnSpc>
              <a:spcBef>
                <a:spcPts val="1000"/>
              </a:spcBef>
              <a:spcAft>
                <a:spcPts val="1000"/>
              </a:spcAft>
              <a:buSzPts val="1400"/>
              <a:buNone/>
            </a:pPr>
            <a:r>
              <a:rPr lang="en-US" sz="3200"/>
              <a:t>John 1:29</a:t>
            </a:r>
            <a:endParaRPr sz="3200"/>
          </a:p>
        </p:txBody>
      </p:sp>
      <p:sp>
        <p:nvSpPr>
          <p:cNvPr id="158" name="Google Shape;158;p24"/>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14</a:t>
            </a:fld>
            <a:endParaRPr b="0">
              <a:latin typeface="Georgia"/>
              <a:ea typeface="Georgia"/>
              <a:cs typeface="Georgia"/>
              <a:sym typeface="Georgia"/>
            </a:endParaRPr>
          </a:p>
        </p:txBody>
      </p:sp>
      <p:sp>
        <p:nvSpPr>
          <p:cNvPr id="159" name="Google Shape;159;p24"/>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5"/>
          <p:cNvSpPr txBox="1">
            <a:spLocks noGrp="1"/>
          </p:cNvSpPr>
          <p:nvPr>
            <p:ph type="title"/>
          </p:nvPr>
        </p:nvSpPr>
        <p:spPr>
          <a:xfrm>
            <a:off x="490250" y="450150"/>
            <a:ext cx="7982100" cy="409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1400"/>
              <a:buNone/>
            </a:pPr>
            <a:r>
              <a:rPr lang="en-US" sz="3200"/>
              <a:t>By instituting the Eucharist in the context of the Passover celebration, Jesus gives the Passover its definitive meaning:</a:t>
            </a:r>
            <a:endParaRPr sz="3200"/>
          </a:p>
          <a:p>
            <a:pPr marL="0" lvl="0" indent="0" algn="ctr" rtl="0">
              <a:lnSpc>
                <a:spcPct val="100000"/>
              </a:lnSpc>
              <a:spcBef>
                <a:spcPts val="0"/>
              </a:spcBef>
              <a:spcAft>
                <a:spcPts val="0"/>
              </a:spcAft>
              <a:buSzPts val="1400"/>
              <a:buNone/>
            </a:pPr>
            <a:endParaRPr sz="3200"/>
          </a:p>
          <a:p>
            <a:pPr marL="0" lvl="0" indent="0" algn="ctr" rtl="0">
              <a:lnSpc>
                <a:spcPct val="100000"/>
              </a:lnSpc>
              <a:spcBef>
                <a:spcPts val="0"/>
              </a:spcBef>
              <a:spcAft>
                <a:spcPts val="0"/>
              </a:spcAft>
              <a:buSzPts val="1400"/>
              <a:buNone/>
            </a:pPr>
            <a:r>
              <a:rPr lang="en-US" sz="3200"/>
              <a:t>He is the Lamb of God and the Eucharist is the new and everlasting sacrifice of the New Covenant.</a:t>
            </a:r>
            <a:endParaRPr sz="3200"/>
          </a:p>
        </p:txBody>
      </p:sp>
      <p:sp>
        <p:nvSpPr>
          <p:cNvPr id="165" name="Google Shape;165;p2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b="0">
                <a:latin typeface="Georgia"/>
                <a:ea typeface="Georgia"/>
                <a:cs typeface="Georgia"/>
                <a:sym typeface="Georgia"/>
              </a:rPr>
              <a:t>15</a:t>
            </a:fld>
            <a:endParaRPr b="0">
              <a:latin typeface="Georgia"/>
              <a:ea typeface="Georgia"/>
              <a:cs typeface="Georgia"/>
              <a:sym typeface="Georgia"/>
            </a:endParaRPr>
          </a:p>
        </p:txBody>
      </p:sp>
      <p:sp>
        <p:nvSpPr>
          <p:cNvPr id="166" name="Google Shape;166;p25"/>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6"/>
          <p:cNvSpPr txBox="1">
            <a:spLocks noGrp="1"/>
          </p:cNvSpPr>
          <p:nvPr>
            <p:ph type="title"/>
          </p:nvPr>
        </p:nvSpPr>
        <p:spPr>
          <a:xfrm>
            <a:off x="306325" y="2129375"/>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1000"/>
              </a:spcAft>
              <a:buSzPts val="1400"/>
              <a:buNone/>
            </a:pPr>
            <a:r>
              <a:rPr lang="en-US"/>
              <a:t>The Eucharist and Holy Mass</a:t>
            </a:r>
            <a:endParaRPr/>
          </a:p>
        </p:txBody>
      </p:sp>
      <p:sp>
        <p:nvSpPr>
          <p:cNvPr id="172" name="Google Shape;172;p26"/>
          <p:cNvSpPr txBox="1">
            <a:spLocks noGrp="1"/>
          </p:cNvSpPr>
          <p:nvPr>
            <p:ph type="sldNum" idx="12"/>
          </p:nvPr>
        </p:nvSpPr>
        <p:spPr>
          <a:xfrm>
            <a:off x="8467082" y="464174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b="0">
                <a:latin typeface="Georgia"/>
                <a:ea typeface="Georgia"/>
                <a:cs typeface="Georgia"/>
                <a:sym typeface="Georgia"/>
              </a:rPr>
              <a:t>16</a:t>
            </a:fld>
            <a:endParaRPr b="0">
              <a:latin typeface="Georgia"/>
              <a:ea typeface="Georgia"/>
              <a:cs typeface="Georgia"/>
              <a:sym typeface="Georgia"/>
            </a:endParaRPr>
          </a:p>
        </p:txBody>
      </p:sp>
      <p:sp>
        <p:nvSpPr>
          <p:cNvPr id="173" name="Google Shape;173;p26"/>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27"/>
          <p:cNvSpPr txBox="1">
            <a:spLocks noGrp="1"/>
          </p:cNvSpPr>
          <p:nvPr>
            <p:ph type="title"/>
          </p:nvPr>
        </p:nvSpPr>
        <p:spPr>
          <a:xfrm>
            <a:off x="490250" y="450150"/>
            <a:ext cx="7982100" cy="409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1000"/>
              </a:spcAft>
              <a:buSzPts val="1400"/>
              <a:buNone/>
            </a:pPr>
            <a:r>
              <a:rPr lang="en-US" sz="3200"/>
              <a:t>Why do most kids and teens say they don’t want to go to Mass?</a:t>
            </a:r>
            <a:endParaRPr sz="3200"/>
          </a:p>
        </p:txBody>
      </p:sp>
      <p:sp>
        <p:nvSpPr>
          <p:cNvPr id="179" name="Google Shape;179;p2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17</a:t>
            </a:fld>
            <a:endParaRPr b="0">
              <a:latin typeface="Georgia"/>
              <a:ea typeface="Georgia"/>
              <a:cs typeface="Georgia"/>
              <a:sym typeface="Georgia"/>
            </a:endParaRPr>
          </a:p>
        </p:txBody>
      </p:sp>
      <p:sp>
        <p:nvSpPr>
          <p:cNvPr id="180" name="Google Shape;180;p27"/>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28"/>
          <p:cNvSpPr txBox="1">
            <a:spLocks noGrp="1"/>
          </p:cNvSpPr>
          <p:nvPr>
            <p:ph type="title"/>
          </p:nvPr>
        </p:nvSpPr>
        <p:spPr>
          <a:xfrm>
            <a:off x="311700" y="518050"/>
            <a:ext cx="8520600" cy="774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1000"/>
              </a:spcBef>
              <a:spcAft>
                <a:spcPts val="1000"/>
              </a:spcAft>
              <a:buSzPts val="1400"/>
              <a:buNone/>
            </a:pPr>
            <a:r>
              <a:rPr lang="en-US" sz="3200"/>
              <a:t>The Mass is Heaven on earth</a:t>
            </a:r>
            <a:endParaRPr sz="3200"/>
          </a:p>
        </p:txBody>
      </p:sp>
      <p:sp>
        <p:nvSpPr>
          <p:cNvPr id="186" name="Google Shape;186;p28"/>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b="0">
                <a:latin typeface="Georgia"/>
                <a:ea typeface="Georgia"/>
                <a:cs typeface="Georgia"/>
                <a:sym typeface="Georgia"/>
              </a:rPr>
              <a:t>18</a:t>
            </a:fld>
            <a:endParaRPr b="0">
              <a:latin typeface="Georgia"/>
              <a:ea typeface="Georgia"/>
              <a:cs typeface="Georgia"/>
              <a:sym typeface="Georgia"/>
            </a:endParaRPr>
          </a:p>
        </p:txBody>
      </p:sp>
      <p:sp>
        <p:nvSpPr>
          <p:cNvPr id="187" name="Google Shape;187;p28"/>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188" name="Google Shape;188;p28"/>
          <p:cNvSpPr txBox="1">
            <a:spLocks noGrp="1"/>
          </p:cNvSpPr>
          <p:nvPr>
            <p:ph type="body" idx="1"/>
          </p:nvPr>
        </p:nvSpPr>
        <p:spPr>
          <a:xfrm>
            <a:off x="311700" y="1293050"/>
            <a:ext cx="8520600" cy="2706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1000"/>
              </a:spcBef>
              <a:spcAft>
                <a:spcPts val="0"/>
              </a:spcAft>
              <a:buSzPts val="1400"/>
              <a:buNone/>
            </a:pPr>
            <a:r>
              <a:rPr lang="en-US" sz="2200">
                <a:solidFill>
                  <a:srgbClr val="58595B"/>
                </a:solidFill>
              </a:rPr>
              <a:t>The Mass is the gift that Jesus has given us so He can literally be with us in the flesh!</a:t>
            </a:r>
            <a:endParaRPr sz="2200">
              <a:solidFill>
                <a:srgbClr val="58595B"/>
              </a:solidFill>
            </a:endParaRPr>
          </a:p>
          <a:p>
            <a:pPr marL="0" lvl="0" indent="0" algn="l" rtl="0">
              <a:lnSpc>
                <a:spcPct val="115000"/>
              </a:lnSpc>
              <a:spcBef>
                <a:spcPts val="1000"/>
              </a:spcBef>
              <a:spcAft>
                <a:spcPts val="0"/>
              </a:spcAft>
              <a:buSzPts val="1400"/>
              <a:buNone/>
            </a:pPr>
            <a:r>
              <a:rPr lang="en-US" sz="2200">
                <a:solidFill>
                  <a:srgbClr val="58595B"/>
                </a:solidFill>
              </a:rPr>
              <a:t>He gives Himself to us in two ways during the Mass:</a:t>
            </a:r>
            <a:endParaRPr sz="2200">
              <a:solidFill>
                <a:srgbClr val="58595B"/>
              </a:solidFill>
            </a:endParaRPr>
          </a:p>
          <a:p>
            <a:pPr marL="914400" lvl="0" indent="-368300" algn="l" rtl="0">
              <a:lnSpc>
                <a:spcPct val="115000"/>
              </a:lnSpc>
              <a:spcBef>
                <a:spcPts val="0"/>
              </a:spcBef>
              <a:spcAft>
                <a:spcPts val="0"/>
              </a:spcAft>
              <a:buClr>
                <a:srgbClr val="58595B"/>
              </a:buClr>
              <a:buSzPts val="2200"/>
              <a:buChar char="●"/>
            </a:pPr>
            <a:r>
              <a:rPr lang="en-US" sz="2200">
                <a:solidFill>
                  <a:srgbClr val="58595B"/>
                </a:solidFill>
              </a:rPr>
              <a:t>In the Scriptures during the Liturgy of the Word</a:t>
            </a:r>
            <a:endParaRPr sz="2200">
              <a:solidFill>
                <a:srgbClr val="58595B"/>
              </a:solidFill>
            </a:endParaRPr>
          </a:p>
          <a:p>
            <a:pPr marL="914400" lvl="0" indent="-368300" algn="l" rtl="0">
              <a:lnSpc>
                <a:spcPct val="115000"/>
              </a:lnSpc>
              <a:spcBef>
                <a:spcPts val="0"/>
              </a:spcBef>
              <a:spcAft>
                <a:spcPts val="0"/>
              </a:spcAft>
              <a:buClr>
                <a:srgbClr val="58595B"/>
              </a:buClr>
              <a:buSzPts val="2200"/>
              <a:buChar char="●"/>
            </a:pPr>
            <a:r>
              <a:rPr lang="en-US" sz="2200">
                <a:solidFill>
                  <a:srgbClr val="58595B"/>
                </a:solidFill>
              </a:rPr>
              <a:t>And in the flesh during the Liturgy of the Eucharist</a:t>
            </a:r>
            <a:endParaRPr sz="2200">
              <a:solidFill>
                <a:srgbClr val="58595B"/>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9"/>
          <p:cNvSpPr txBox="1">
            <a:spLocks noGrp="1"/>
          </p:cNvSpPr>
          <p:nvPr>
            <p:ph type="title"/>
          </p:nvPr>
        </p:nvSpPr>
        <p:spPr>
          <a:xfrm>
            <a:off x="311700" y="518050"/>
            <a:ext cx="8520600" cy="8133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1000"/>
              </a:spcBef>
              <a:spcAft>
                <a:spcPts val="1000"/>
              </a:spcAft>
              <a:buSzPts val="1400"/>
              <a:buNone/>
            </a:pPr>
            <a:r>
              <a:rPr lang="en-US" sz="3600"/>
              <a:t>Transubstantiation</a:t>
            </a:r>
            <a:endParaRPr sz="3600"/>
          </a:p>
        </p:txBody>
      </p:sp>
      <p:sp>
        <p:nvSpPr>
          <p:cNvPr id="194" name="Google Shape;194;p2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19</a:t>
            </a:fld>
            <a:endParaRPr b="0">
              <a:latin typeface="Georgia"/>
              <a:ea typeface="Georgia"/>
              <a:cs typeface="Georgia"/>
              <a:sym typeface="Georgia"/>
            </a:endParaRPr>
          </a:p>
        </p:txBody>
      </p:sp>
      <p:sp>
        <p:nvSpPr>
          <p:cNvPr id="195" name="Google Shape;195;p29"/>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196" name="Google Shape;196;p29"/>
          <p:cNvSpPr txBox="1">
            <a:spLocks noGrp="1"/>
          </p:cNvSpPr>
          <p:nvPr>
            <p:ph type="body" idx="1"/>
          </p:nvPr>
        </p:nvSpPr>
        <p:spPr>
          <a:xfrm>
            <a:off x="311700" y="1331350"/>
            <a:ext cx="8520600" cy="26685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2400">
                <a:solidFill>
                  <a:srgbClr val="58595B"/>
                </a:solidFill>
              </a:rPr>
              <a:t>Transubstantiation is when the bread and wine on the altar become the Body and Blood of Christ.</a:t>
            </a:r>
            <a:endParaRPr sz="2400">
              <a:solidFill>
                <a:srgbClr val="58595B"/>
              </a:solidFill>
            </a:endParaRPr>
          </a:p>
          <a:p>
            <a:pPr marL="0" lvl="0" indent="0" algn="l" rtl="0">
              <a:lnSpc>
                <a:spcPct val="100000"/>
              </a:lnSpc>
              <a:spcBef>
                <a:spcPts val="1000"/>
              </a:spcBef>
              <a:spcAft>
                <a:spcPts val="1000"/>
              </a:spcAft>
              <a:buSzPts val="1400"/>
              <a:buNone/>
            </a:pPr>
            <a:r>
              <a:rPr lang="en-US" sz="2400">
                <a:solidFill>
                  <a:srgbClr val="58595B"/>
                </a:solidFill>
              </a:rPr>
              <a:t>They still appear as bread and wine, but their entire substance changes into the body, blood, soul, and divinity of Jesus Christ.</a:t>
            </a:r>
            <a:endParaRPr sz="2400">
              <a:solidFill>
                <a:srgbClr val="58595B"/>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2"/>
          <p:cNvSpPr txBox="1">
            <a:spLocks noGrp="1"/>
          </p:cNvSpPr>
          <p:nvPr>
            <p:ph type="title"/>
          </p:nvPr>
        </p:nvSpPr>
        <p:spPr>
          <a:xfrm>
            <a:off x="311700" y="518051"/>
            <a:ext cx="8520600" cy="450594"/>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1400"/>
              <a:buNone/>
            </a:pPr>
            <a:r>
              <a:rPr lang="en-US" sz="4000" dirty="0"/>
              <a:t>1.Opening Prayer</a:t>
            </a:r>
            <a:endParaRPr sz="4000" dirty="0">
              <a:solidFill>
                <a:srgbClr val="C03640"/>
              </a:solidFill>
            </a:endParaRPr>
          </a:p>
        </p:txBody>
      </p:sp>
      <p:sp>
        <p:nvSpPr>
          <p:cNvPr id="63" name="Google Shape;63;p1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2</a:t>
            </a:fld>
            <a:endParaRPr b="0">
              <a:latin typeface="Georgia"/>
              <a:ea typeface="Georgia"/>
              <a:cs typeface="Georgia"/>
              <a:sym typeface="Georgia"/>
            </a:endParaRPr>
          </a:p>
        </p:txBody>
      </p:sp>
      <p:sp>
        <p:nvSpPr>
          <p:cNvPr id="64" name="Google Shape;64;p12"/>
          <p:cNvSpPr txBox="1">
            <a:spLocks noGrp="1"/>
          </p:cNvSpPr>
          <p:nvPr>
            <p:ph type="body" idx="1"/>
          </p:nvPr>
        </p:nvSpPr>
        <p:spPr>
          <a:xfrm>
            <a:off x="210709" y="1689780"/>
            <a:ext cx="1687834" cy="517425"/>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SzPts val="1400"/>
              <a:buNone/>
            </a:pPr>
            <a:r>
              <a:rPr lang="en-US" dirty="0"/>
              <a:t>2. Opening video</a:t>
            </a:r>
            <a:endParaRPr dirty="0"/>
          </a:p>
        </p:txBody>
      </p:sp>
      <p:sp>
        <p:nvSpPr>
          <p:cNvPr id="65" name="Google Shape;65;p12"/>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FAF5EA"/>
              </a:buClr>
              <a:buSzPts val="1200"/>
              <a:buFont typeface="Quicksand"/>
              <a:buNone/>
            </a:pPr>
            <a:r>
              <a:rPr lang="en-US" sz="1200" b="0">
                <a:solidFill>
                  <a:srgbClr val="FAF5EA"/>
                </a:solidFill>
                <a:latin typeface="Georgia"/>
                <a:ea typeface="Georgia"/>
                <a:cs typeface="Georgia"/>
                <a:sym typeface="Georgia"/>
              </a:rPr>
              <a:t>The Sacraments</a:t>
            </a:r>
            <a:r>
              <a:rPr lang="en-US" sz="1200" b="0" i="0" u="none" strike="noStrike" cap="none">
                <a:solidFill>
                  <a:srgbClr val="FAF5EA"/>
                </a:solidFill>
                <a:latin typeface="Georgia"/>
                <a:ea typeface="Georgia"/>
                <a:cs typeface="Georgia"/>
                <a:sym typeface="Georgia"/>
              </a:rPr>
              <a:t>, </a:t>
            </a:r>
            <a:r>
              <a:rPr lang="en-US"/>
              <a:t>January</a:t>
            </a:r>
            <a:endParaRPr sz="1200" b="0">
              <a:latin typeface="Georgia"/>
              <a:ea typeface="Georgia"/>
              <a:cs typeface="Georgia"/>
              <a:sym typeface="Georgia"/>
            </a:endParaRPr>
          </a:p>
        </p:txBody>
      </p:sp>
      <p:pic>
        <p:nvPicPr>
          <p:cNvPr id="2" name="Online Media 1" title="Decision Point 7.0: The Epidemic">
            <a:hlinkClick r:id="" action="ppaction://media"/>
            <a:extLst>
              <a:ext uri="{FF2B5EF4-FFF2-40B4-BE49-F238E27FC236}">
                <a16:creationId xmlns:a16="http://schemas.microsoft.com/office/drawing/2014/main" id="{431E09C6-D4B6-18FF-027A-CB831C7CDD33}"/>
              </a:ext>
            </a:extLst>
          </p:cNvPr>
          <p:cNvPicPr>
            <a:picLocks noRot="1" noChangeAspect="1"/>
          </p:cNvPicPr>
          <p:nvPr>
            <a:videoFile r:link="rId1"/>
          </p:nvPr>
        </p:nvPicPr>
        <p:blipFill>
          <a:blip r:embed="rId4"/>
          <a:stretch>
            <a:fillRect/>
          </a:stretch>
        </p:blipFill>
        <p:spPr>
          <a:xfrm>
            <a:off x="2234333" y="1030857"/>
            <a:ext cx="6362111" cy="3594593"/>
          </a:xfrm>
          <a:prstGeom prst="rect">
            <a:avLst/>
          </a:prstGeom>
        </p:spPr>
      </p:pic>
      <p:sp>
        <p:nvSpPr>
          <p:cNvPr id="3" name="TextBox 2">
            <a:extLst>
              <a:ext uri="{FF2B5EF4-FFF2-40B4-BE49-F238E27FC236}">
                <a16:creationId xmlns:a16="http://schemas.microsoft.com/office/drawing/2014/main" id="{B108F9CF-182C-B425-A4F6-2E338161C9EA}"/>
              </a:ext>
            </a:extLst>
          </p:cNvPr>
          <p:cNvSpPr txBox="1"/>
          <p:nvPr/>
        </p:nvSpPr>
        <p:spPr>
          <a:xfrm>
            <a:off x="311700" y="2850561"/>
            <a:ext cx="1850314" cy="1384995"/>
          </a:xfrm>
          <a:prstGeom prst="rect">
            <a:avLst/>
          </a:prstGeom>
          <a:noFill/>
        </p:spPr>
        <p:txBody>
          <a:bodyPr wrap="square" rtlCol="0">
            <a:spAutoFit/>
          </a:bodyPr>
          <a:lstStyle/>
          <a:p>
            <a:r>
              <a:rPr lang="en-US" dirty="0"/>
              <a:t>3. Approach this month with an open heart and new perspective for God’s invitation to each of us.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vol="80000">
                <p:cTn id="14" fill="hold" display="0">
                  <p:stCondLst>
                    <p:cond delay="indefinite"/>
                  </p:stCondLst>
                </p:cTn>
                <p:tgtEl>
                  <p:spTgt spid="2"/>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30"/>
          <p:cNvSpPr txBox="1">
            <a:spLocks noGrp="1"/>
          </p:cNvSpPr>
          <p:nvPr>
            <p:ph type="title"/>
          </p:nvPr>
        </p:nvSpPr>
        <p:spPr>
          <a:xfrm>
            <a:off x="311700" y="518050"/>
            <a:ext cx="8520600" cy="63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1000"/>
              </a:spcAft>
              <a:buSzPts val="1400"/>
              <a:buNone/>
            </a:pPr>
            <a:r>
              <a:rPr lang="en-US" sz="3600"/>
              <a:t>The Effects of Holy Communion</a:t>
            </a:r>
            <a:endParaRPr sz="3600"/>
          </a:p>
        </p:txBody>
      </p:sp>
      <p:sp>
        <p:nvSpPr>
          <p:cNvPr id="202" name="Google Shape;202;p3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20</a:t>
            </a:fld>
            <a:endParaRPr b="0">
              <a:latin typeface="Georgia"/>
              <a:ea typeface="Georgia"/>
              <a:cs typeface="Georgia"/>
              <a:sym typeface="Georgia"/>
            </a:endParaRPr>
          </a:p>
        </p:txBody>
      </p:sp>
      <p:sp>
        <p:nvSpPr>
          <p:cNvPr id="203" name="Google Shape;203;p30"/>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204" name="Google Shape;204;p30"/>
          <p:cNvSpPr txBox="1">
            <a:spLocks noGrp="1"/>
          </p:cNvSpPr>
          <p:nvPr>
            <p:ph type="body" idx="1"/>
          </p:nvPr>
        </p:nvSpPr>
        <p:spPr>
          <a:xfrm>
            <a:off x="311700" y="1216425"/>
            <a:ext cx="8520600" cy="2783400"/>
          </a:xfrm>
          <a:prstGeom prst="rect">
            <a:avLst/>
          </a:prstGeom>
          <a:noFill/>
          <a:ln>
            <a:noFill/>
          </a:ln>
        </p:spPr>
        <p:txBody>
          <a:bodyPr spcFirstLastPara="1" wrap="square" lIns="91425" tIns="91425" rIns="91425" bIns="91425" anchor="t" anchorCtr="0">
            <a:noAutofit/>
          </a:bodyPr>
          <a:lstStyle/>
          <a:p>
            <a:pPr marL="457200" lvl="0" indent="-368300" algn="l" rtl="0">
              <a:lnSpc>
                <a:spcPct val="100000"/>
              </a:lnSpc>
              <a:spcBef>
                <a:spcPts val="0"/>
              </a:spcBef>
              <a:spcAft>
                <a:spcPts val="0"/>
              </a:spcAft>
              <a:buClr>
                <a:srgbClr val="58595B"/>
              </a:buClr>
              <a:buSzPts val="2200"/>
              <a:buChar char="●"/>
            </a:pPr>
            <a:r>
              <a:rPr lang="en-US" sz="2200">
                <a:solidFill>
                  <a:srgbClr val="58595B"/>
                </a:solidFill>
              </a:rPr>
              <a:t>We are united with Jesus Christ.</a:t>
            </a:r>
            <a:endParaRPr sz="2200">
              <a:solidFill>
                <a:srgbClr val="58595B"/>
              </a:solidFill>
            </a:endParaRPr>
          </a:p>
          <a:p>
            <a:pPr marL="457200" lvl="0" indent="-368300" algn="l" rtl="0">
              <a:lnSpc>
                <a:spcPct val="100000"/>
              </a:lnSpc>
              <a:spcBef>
                <a:spcPts val="0"/>
              </a:spcBef>
              <a:spcAft>
                <a:spcPts val="0"/>
              </a:spcAft>
              <a:buClr>
                <a:srgbClr val="58595B"/>
              </a:buClr>
              <a:buSzPts val="2200"/>
              <a:buChar char="●"/>
            </a:pPr>
            <a:r>
              <a:rPr lang="en-US" sz="2200">
                <a:solidFill>
                  <a:srgbClr val="58595B"/>
                </a:solidFill>
              </a:rPr>
              <a:t>Our souls and spiritual life are strengthened, enabling us to avoid sin and grow in charity.</a:t>
            </a:r>
            <a:endParaRPr sz="2200">
              <a:solidFill>
                <a:srgbClr val="58595B"/>
              </a:solidFill>
            </a:endParaRPr>
          </a:p>
          <a:p>
            <a:pPr marL="457200" lvl="0" indent="-368300" algn="l" rtl="0">
              <a:lnSpc>
                <a:spcPct val="100000"/>
              </a:lnSpc>
              <a:spcBef>
                <a:spcPts val="0"/>
              </a:spcBef>
              <a:spcAft>
                <a:spcPts val="0"/>
              </a:spcAft>
              <a:buClr>
                <a:srgbClr val="58595B"/>
              </a:buClr>
              <a:buSzPts val="2200"/>
              <a:buChar char="●"/>
            </a:pPr>
            <a:r>
              <a:rPr lang="en-US" sz="2200">
                <a:solidFill>
                  <a:srgbClr val="58595B"/>
                </a:solidFill>
              </a:rPr>
              <a:t>Our venial sins are forgiven and we receive strength to resist mortal sin.</a:t>
            </a:r>
            <a:endParaRPr sz="2200">
              <a:solidFill>
                <a:srgbClr val="58595B"/>
              </a:solidFill>
            </a:endParaRPr>
          </a:p>
          <a:p>
            <a:pPr marL="457200" lvl="0" indent="-368300" algn="l" rtl="0">
              <a:lnSpc>
                <a:spcPct val="100000"/>
              </a:lnSpc>
              <a:spcBef>
                <a:spcPts val="0"/>
              </a:spcBef>
              <a:spcAft>
                <a:spcPts val="0"/>
              </a:spcAft>
              <a:buClr>
                <a:srgbClr val="58595B"/>
              </a:buClr>
              <a:buSzPts val="2200"/>
              <a:buChar char="●"/>
            </a:pPr>
            <a:r>
              <a:rPr lang="en-US" sz="2200">
                <a:solidFill>
                  <a:srgbClr val="58595B"/>
                </a:solidFill>
              </a:rPr>
              <a:t>We are united with other Christians, on earth as well as in Heaven and Purgatory.</a:t>
            </a:r>
            <a:endParaRPr sz="2200">
              <a:solidFill>
                <a:srgbClr val="58595B"/>
              </a:solidFill>
            </a:endParaRPr>
          </a:p>
          <a:p>
            <a:pPr marL="457200" lvl="0" indent="-368300" algn="l" rtl="0">
              <a:lnSpc>
                <a:spcPct val="100000"/>
              </a:lnSpc>
              <a:spcBef>
                <a:spcPts val="0"/>
              </a:spcBef>
              <a:spcAft>
                <a:spcPts val="0"/>
              </a:spcAft>
              <a:buClr>
                <a:srgbClr val="58595B"/>
              </a:buClr>
              <a:buSzPts val="2200"/>
              <a:buChar char="●"/>
            </a:pPr>
            <a:r>
              <a:rPr lang="en-US" sz="2200">
                <a:solidFill>
                  <a:srgbClr val="58595B"/>
                </a:solidFill>
              </a:rPr>
              <a:t>We are better able to see the face of Christ in the poor.</a:t>
            </a:r>
            <a:endParaRPr sz="2200">
              <a:solidFill>
                <a:srgbClr val="58595B"/>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311700" y="518050"/>
            <a:ext cx="8520600" cy="6312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1000"/>
              </a:spcAft>
              <a:buSzPts val="1400"/>
              <a:buNone/>
            </a:pPr>
            <a:r>
              <a:rPr lang="en-US" sz="3600"/>
              <a:t>How do we receive the Body of Christ?</a:t>
            </a:r>
            <a:endParaRPr sz="3600"/>
          </a:p>
        </p:txBody>
      </p:sp>
      <p:sp>
        <p:nvSpPr>
          <p:cNvPr id="210" name="Google Shape;210;p3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21</a:t>
            </a:fld>
            <a:endParaRPr b="0">
              <a:latin typeface="Georgia"/>
              <a:ea typeface="Georgia"/>
              <a:cs typeface="Georgia"/>
              <a:sym typeface="Georgia"/>
            </a:endParaRPr>
          </a:p>
        </p:txBody>
      </p:sp>
      <p:sp>
        <p:nvSpPr>
          <p:cNvPr id="211" name="Google Shape;211;p31"/>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212" name="Google Shape;212;p31"/>
          <p:cNvSpPr txBox="1">
            <a:spLocks noGrp="1"/>
          </p:cNvSpPr>
          <p:nvPr>
            <p:ph type="body" idx="1"/>
          </p:nvPr>
        </p:nvSpPr>
        <p:spPr>
          <a:xfrm>
            <a:off x="311700" y="1216425"/>
            <a:ext cx="8520600" cy="27834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US" sz="2200">
                <a:solidFill>
                  <a:srgbClr val="58595B"/>
                </a:solidFill>
              </a:rPr>
              <a:t>The Eucharist is a gift of great value and so the Church calls us to treat it worthily by:</a:t>
            </a:r>
            <a:endParaRPr sz="2200">
              <a:solidFill>
                <a:srgbClr val="58595B"/>
              </a:solidFill>
            </a:endParaRPr>
          </a:p>
          <a:p>
            <a:pPr marL="914400" lvl="0" indent="-368300" algn="l" rtl="0">
              <a:lnSpc>
                <a:spcPct val="100000"/>
              </a:lnSpc>
              <a:spcBef>
                <a:spcPts val="1000"/>
              </a:spcBef>
              <a:spcAft>
                <a:spcPts val="0"/>
              </a:spcAft>
              <a:buClr>
                <a:srgbClr val="58595B"/>
              </a:buClr>
              <a:buSzPts val="2200"/>
              <a:buChar char="●"/>
            </a:pPr>
            <a:r>
              <a:rPr lang="en-US" sz="2200">
                <a:solidFill>
                  <a:srgbClr val="58595B"/>
                </a:solidFill>
              </a:rPr>
              <a:t>Fasting for at least one hour before receiving</a:t>
            </a:r>
            <a:endParaRPr sz="2200">
              <a:solidFill>
                <a:srgbClr val="58595B"/>
              </a:solidFill>
            </a:endParaRPr>
          </a:p>
          <a:p>
            <a:pPr marL="914400" lvl="0" indent="-368300" algn="l" rtl="0">
              <a:lnSpc>
                <a:spcPct val="100000"/>
              </a:lnSpc>
              <a:spcBef>
                <a:spcPts val="0"/>
              </a:spcBef>
              <a:spcAft>
                <a:spcPts val="0"/>
              </a:spcAft>
              <a:buClr>
                <a:srgbClr val="58595B"/>
              </a:buClr>
              <a:buSzPts val="2200"/>
              <a:buChar char="●"/>
            </a:pPr>
            <a:r>
              <a:rPr lang="en-US" sz="2200">
                <a:solidFill>
                  <a:srgbClr val="58595B"/>
                </a:solidFill>
              </a:rPr>
              <a:t>Dressing appropriately as a sign of reverence</a:t>
            </a:r>
            <a:endParaRPr sz="2200">
              <a:solidFill>
                <a:srgbClr val="58595B"/>
              </a:solidFill>
            </a:endParaRPr>
          </a:p>
          <a:p>
            <a:pPr marL="914400" lvl="0" indent="-368300" algn="l" rtl="0">
              <a:lnSpc>
                <a:spcPct val="100000"/>
              </a:lnSpc>
              <a:spcBef>
                <a:spcPts val="0"/>
              </a:spcBef>
              <a:spcAft>
                <a:spcPts val="0"/>
              </a:spcAft>
              <a:buClr>
                <a:srgbClr val="58595B"/>
              </a:buClr>
              <a:buSzPts val="2200"/>
              <a:buChar char="●"/>
            </a:pPr>
            <a:r>
              <a:rPr lang="en-US" sz="2200">
                <a:solidFill>
                  <a:srgbClr val="58595B"/>
                </a:solidFill>
              </a:rPr>
              <a:t>Receiving on the tongue or in the hand</a:t>
            </a:r>
            <a:endParaRPr sz="2200">
              <a:solidFill>
                <a:srgbClr val="58595B"/>
              </a:solidFill>
            </a:endParaRPr>
          </a:p>
          <a:p>
            <a:pPr marL="914400" lvl="0" indent="-368300" algn="l" rtl="0">
              <a:lnSpc>
                <a:spcPct val="100000"/>
              </a:lnSpc>
              <a:spcBef>
                <a:spcPts val="0"/>
              </a:spcBef>
              <a:spcAft>
                <a:spcPts val="0"/>
              </a:spcAft>
              <a:buClr>
                <a:srgbClr val="58595B"/>
              </a:buClr>
              <a:buSzPts val="2200"/>
              <a:buChar char="●"/>
            </a:pPr>
            <a:r>
              <a:rPr lang="en-US" sz="2200">
                <a:solidFill>
                  <a:srgbClr val="58595B"/>
                </a:solidFill>
              </a:rPr>
              <a:t>If you receive in the hand, make sure that they are clean and empty and that you put the host in your mouth right away.</a:t>
            </a:r>
            <a:endParaRPr sz="2200">
              <a:solidFill>
                <a:srgbClr val="58595B"/>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2"/>
          <p:cNvSpPr txBox="1">
            <a:spLocks noGrp="1"/>
          </p:cNvSpPr>
          <p:nvPr>
            <p:ph type="title"/>
          </p:nvPr>
        </p:nvSpPr>
        <p:spPr>
          <a:xfrm>
            <a:off x="490250" y="450150"/>
            <a:ext cx="7982100" cy="409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1000"/>
              </a:spcAft>
              <a:buSzPts val="1400"/>
              <a:buNone/>
            </a:pPr>
            <a:r>
              <a:rPr lang="en-US" sz="3500"/>
              <a:t>All Catholics who are in a state of grace can and should receive the Eucharist.</a:t>
            </a:r>
            <a:endParaRPr sz="3500"/>
          </a:p>
        </p:txBody>
      </p:sp>
      <p:sp>
        <p:nvSpPr>
          <p:cNvPr id="218" name="Google Shape;218;p32"/>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22</a:t>
            </a:fld>
            <a:endParaRPr b="0">
              <a:latin typeface="Georgia"/>
              <a:ea typeface="Georgia"/>
              <a:cs typeface="Georgia"/>
              <a:sym typeface="Georgia"/>
            </a:endParaRPr>
          </a:p>
        </p:txBody>
      </p:sp>
      <p:sp>
        <p:nvSpPr>
          <p:cNvPr id="219" name="Google Shape;219;p32"/>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490250" y="450150"/>
            <a:ext cx="7982100" cy="409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0"/>
              </a:spcAft>
              <a:buSzPts val="1400"/>
              <a:buNone/>
            </a:pPr>
            <a:r>
              <a:rPr lang="en-US" sz="3500"/>
              <a:t>Although we are only required to take Communion once a year, the Church warmly invites us to receive Jesus in the Eucharist as often as possible!</a:t>
            </a:r>
            <a:endParaRPr sz="3500"/>
          </a:p>
          <a:p>
            <a:pPr marL="0" lvl="0" indent="0" algn="ctr" rtl="0">
              <a:lnSpc>
                <a:spcPct val="100000"/>
              </a:lnSpc>
              <a:spcBef>
                <a:spcPts val="1000"/>
              </a:spcBef>
              <a:spcAft>
                <a:spcPts val="1000"/>
              </a:spcAft>
              <a:buSzPts val="1400"/>
              <a:buNone/>
            </a:pPr>
            <a:endParaRPr sz="3500"/>
          </a:p>
        </p:txBody>
      </p:sp>
      <p:sp>
        <p:nvSpPr>
          <p:cNvPr id="225" name="Google Shape;225;p3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23</a:t>
            </a:fld>
            <a:endParaRPr b="0">
              <a:latin typeface="Georgia"/>
              <a:ea typeface="Georgia"/>
              <a:cs typeface="Georgia"/>
              <a:sym typeface="Georgia"/>
            </a:endParaRPr>
          </a:p>
        </p:txBody>
      </p:sp>
      <p:sp>
        <p:nvSpPr>
          <p:cNvPr id="226" name="Google Shape;226;p33"/>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0A3EDC-7F74-1B06-9567-C078B11D22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24</a:t>
            </a:fld>
            <a:endParaRPr lang="en-US"/>
          </a:p>
        </p:txBody>
      </p:sp>
      <p:sp>
        <p:nvSpPr>
          <p:cNvPr id="5" name="Slide Number Placeholder 4">
            <a:extLst>
              <a:ext uri="{FF2B5EF4-FFF2-40B4-BE49-F238E27FC236}">
                <a16:creationId xmlns:a16="http://schemas.microsoft.com/office/drawing/2014/main" id="{3D99D645-B2A4-D614-6CD0-97FE2C50A9E2}"/>
              </a:ext>
            </a:extLst>
          </p:cNvPr>
          <p:cNvSpPr>
            <a:spLocks noGrp="1"/>
          </p:cNvSpPr>
          <p:nvPr>
            <p:ph type="sldNum" idx="2"/>
          </p:nvPr>
        </p:nvSpPr>
        <p:spPr/>
        <p:txBody>
          <a:bodyPr/>
          <a:lstStyle/>
          <a:p>
            <a:pPr marL="0" lvl="0" indent="0" algn="l" rtl="0">
              <a:spcBef>
                <a:spcPts val="0"/>
              </a:spcBef>
              <a:spcAft>
                <a:spcPts val="0"/>
              </a:spcAft>
              <a:buNone/>
            </a:pPr>
            <a:r>
              <a:rPr lang="en-US"/>
              <a:t>The Sacraments, September</a:t>
            </a:r>
          </a:p>
        </p:txBody>
      </p:sp>
      <p:pic>
        <p:nvPicPr>
          <p:cNvPr id="6" name="Online Media 5" title="Sophia SketchPad: The Eucharist">
            <a:hlinkClick r:id="" action="ppaction://media"/>
            <a:extLst>
              <a:ext uri="{FF2B5EF4-FFF2-40B4-BE49-F238E27FC236}">
                <a16:creationId xmlns:a16="http://schemas.microsoft.com/office/drawing/2014/main" id="{230DE20F-CF8F-B6E7-BC05-20E4690AFAEA}"/>
              </a:ext>
            </a:extLst>
          </p:cNvPr>
          <p:cNvPicPr>
            <a:picLocks noRot="1" noChangeAspect="1"/>
          </p:cNvPicPr>
          <p:nvPr>
            <a:videoFile r:link="rId1"/>
          </p:nvPr>
        </p:nvPicPr>
        <p:blipFill>
          <a:blip r:embed="rId3"/>
          <a:stretch>
            <a:fillRect/>
          </a:stretch>
        </p:blipFill>
        <p:spPr>
          <a:xfrm>
            <a:off x="707363" y="281914"/>
            <a:ext cx="7917444" cy="4473356"/>
          </a:xfrm>
          <a:prstGeom prst="rect">
            <a:avLst/>
          </a:prstGeom>
        </p:spPr>
      </p:pic>
    </p:spTree>
    <p:extLst>
      <p:ext uri="{BB962C8B-B14F-4D97-AF65-F5344CB8AC3E}">
        <p14:creationId xmlns:p14="http://schemas.microsoft.com/office/powerpoint/2010/main" val="3597801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897A656-60A4-E1E7-1715-04CFEC1CB30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sp>
        <p:nvSpPr>
          <p:cNvPr id="5" name="Slide Number Placeholder 4">
            <a:extLst>
              <a:ext uri="{FF2B5EF4-FFF2-40B4-BE49-F238E27FC236}">
                <a16:creationId xmlns:a16="http://schemas.microsoft.com/office/drawing/2014/main" id="{2E14D6DB-B1BE-1AA5-9D7D-E5A55BBE42B9}"/>
              </a:ext>
            </a:extLst>
          </p:cNvPr>
          <p:cNvSpPr>
            <a:spLocks noGrp="1"/>
          </p:cNvSpPr>
          <p:nvPr>
            <p:ph type="sldNum" idx="2"/>
          </p:nvPr>
        </p:nvSpPr>
        <p:spPr/>
        <p:txBody>
          <a:bodyPr/>
          <a:lstStyle/>
          <a:p>
            <a:pPr marL="0" lvl="0" indent="0" algn="l" rtl="0">
              <a:spcBef>
                <a:spcPts val="0"/>
              </a:spcBef>
              <a:spcAft>
                <a:spcPts val="0"/>
              </a:spcAft>
              <a:buNone/>
            </a:pPr>
            <a:r>
              <a:rPr lang="en-US" dirty="0"/>
              <a:t>The Sacraments, January</a:t>
            </a:r>
          </a:p>
        </p:txBody>
      </p:sp>
      <p:pic>
        <p:nvPicPr>
          <p:cNvPr id="6" name="Online Media 5" title="FMMCL Why is Mass Important?">
            <a:hlinkClick r:id="" action="ppaction://media"/>
            <a:extLst>
              <a:ext uri="{FF2B5EF4-FFF2-40B4-BE49-F238E27FC236}">
                <a16:creationId xmlns:a16="http://schemas.microsoft.com/office/drawing/2014/main" id="{F0D68AC3-DAA0-022D-110C-7625E578A00C}"/>
              </a:ext>
            </a:extLst>
          </p:cNvPr>
          <p:cNvPicPr>
            <a:picLocks noRot="1" noChangeAspect="1"/>
          </p:cNvPicPr>
          <p:nvPr>
            <a:videoFile r:link="rId1"/>
          </p:nvPr>
        </p:nvPicPr>
        <p:blipFill>
          <a:blip r:embed="rId4"/>
          <a:stretch>
            <a:fillRect/>
          </a:stretch>
        </p:blipFill>
        <p:spPr>
          <a:xfrm>
            <a:off x="508000" y="285750"/>
            <a:ext cx="8128000" cy="4572000"/>
          </a:xfrm>
          <a:prstGeom prst="rect">
            <a:avLst/>
          </a:prstGeom>
        </p:spPr>
      </p:pic>
    </p:spTree>
    <p:extLst>
      <p:ext uri="{BB962C8B-B14F-4D97-AF65-F5344CB8AC3E}">
        <p14:creationId xmlns:p14="http://schemas.microsoft.com/office/powerpoint/2010/main" val="305463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73B973-F408-37D0-A85A-24517821387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sp>
        <p:nvSpPr>
          <p:cNvPr id="5" name="Slide Number Placeholder 4">
            <a:extLst>
              <a:ext uri="{FF2B5EF4-FFF2-40B4-BE49-F238E27FC236}">
                <a16:creationId xmlns:a16="http://schemas.microsoft.com/office/drawing/2014/main" id="{240B928B-C855-F16C-3537-D462C1DFC228}"/>
              </a:ext>
            </a:extLst>
          </p:cNvPr>
          <p:cNvSpPr>
            <a:spLocks noGrp="1"/>
          </p:cNvSpPr>
          <p:nvPr>
            <p:ph type="sldNum" idx="2"/>
          </p:nvPr>
        </p:nvSpPr>
        <p:spPr/>
        <p:txBody>
          <a:bodyPr/>
          <a:lstStyle/>
          <a:p>
            <a:pPr marL="0" lvl="0" indent="0" algn="l" rtl="0">
              <a:spcBef>
                <a:spcPts val="0"/>
              </a:spcBef>
              <a:spcAft>
                <a:spcPts val="0"/>
              </a:spcAft>
              <a:buNone/>
            </a:pPr>
            <a:r>
              <a:rPr lang="en-US"/>
              <a:t>The Sacraments, September</a:t>
            </a:r>
          </a:p>
        </p:txBody>
      </p:sp>
      <p:pic>
        <p:nvPicPr>
          <p:cNvPr id="6" name="Online Media 5" title="The Veil Removed - Film">
            <a:hlinkClick r:id="" action="ppaction://media"/>
            <a:extLst>
              <a:ext uri="{FF2B5EF4-FFF2-40B4-BE49-F238E27FC236}">
                <a16:creationId xmlns:a16="http://schemas.microsoft.com/office/drawing/2014/main" id="{ED1B2E72-0BB8-E1C5-40CE-8DF39CDFDE2E}"/>
              </a:ext>
            </a:extLst>
          </p:cNvPr>
          <p:cNvPicPr>
            <a:picLocks noRot="1" noChangeAspect="1"/>
          </p:cNvPicPr>
          <p:nvPr>
            <a:videoFile r:link="rId1"/>
          </p:nvPr>
        </p:nvPicPr>
        <p:blipFill>
          <a:blip r:embed="rId3"/>
          <a:stretch>
            <a:fillRect/>
          </a:stretch>
        </p:blipFill>
        <p:spPr>
          <a:xfrm>
            <a:off x="837029" y="278969"/>
            <a:ext cx="7792990" cy="4403040"/>
          </a:xfrm>
          <a:prstGeom prst="rect">
            <a:avLst/>
          </a:prstGeom>
        </p:spPr>
      </p:pic>
    </p:spTree>
    <p:extLst>
      <p:ext uri="{BB962C8B-B14F-4D97-AF65-F5344CB8AC3E}">
        <p14:creationId xmlns:p14="http://schemas.microsoft.com/office/powerpoint/2010/main" val="2191855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9C45BA9E-375A-12FF-E6FD-2EA8F5D56378}"/>
              </a:ext>
            </a:extLst>
          </p:cNvPr>
          <p:cNvSpPr>
            <a:spLocks noGrp="1"/>
          </p:cNvSpPr>
          <p:nvPr>
            <p:ph type="title"/>
          </p:nvPr>
        </p:nvSpPr>
        <p:spPr>
          <a:xfrm>
            <a:off x="402956" y="390733"/>
            <a:ext cx="8429344" cy="783808"/>
          </a:xfrm>
        </p:spPr>
        <p:txBody>
          <a:bodyPr/>
          <a:lstStyle/>
          <a:p>
            <a:r>
              <a:rPr lang="en-US" dirty="0"/>
              <a:t>What to do this month:</a:t>
            </a:r>
          </a:p>
        </p:txBody>
      </p:sp>
      <p:sp>
        <p:nvSpPr>
          <p:cNvPr id="11" name="Text Placeholder 10">
            <a:extLst>
              <a:ext uri="{FF2B5EF4-FFF2-40B4-BE49-F238E27FC236}">
                <a16:creationId xmlns:a16="http://schemas.microsoft.com/office/drawing/2014/main" id="{59DCB38F-0405-9422-9709-0A22F60CDFD1}"/>
              </a:ext>
            </a:extLst>
          </p:cNvPr>
          <p:cNvSpPr>
            <a:spLocks noGrp="1"/>
          </p:cNvSpPr>
          <p:nvPr>
            <p:ph type="body" idx="1"/>
          </p:nvPr>
        </p:nvSpPr>
        <p:spPr>
          <a:xfrm>
            <a:off x="122843" y="942976"/>
            <a:ext cx="8982411" cy="3925590"/>
          </a:xfrm>
        </p:spPr>
        <p:txBody>
          <a:bodyPr/>
          <a:lstStyle/>
          <a:p>
            <a:r>
              <a:rPr lang="en-US" sz="1600" b="1" i="1" dirty="0"/>
              <a:t>Please take this month seriously &amp; consider doing as many activities as possible</a:t>
            </a:r>
          </a:p>
          <a:p>
            <a:pPr marL="514350" indent="-285750" algn="l">
              <a:buFont typeface="Arial" panose="020B0604020202020204" pitchFamily="34" charset="0"/>
              <a:buChar char="•"/>
            </a:pPr>
            <a:r>
              <a:rPr lang="en-US" dirty="0"/>
              <a:t>Your Catholic Home:  Add a Statue or Picture of the Blessed Mother to your Prayer area.</a:t>
            </a:r>
            <a:endParaRPr lang="en-US" sz="1000" dirty="0"/>
          </a:p>
          <a:p>
            <a:pPr marL="514350" indent="-285750" algn="l">
              <a:buFont typeface="Arial" panose="020B0604020202020204" pitchFamily="34" charset="0"/>
              <a:buChar char="•"/>
            </a:pPr>
            <a:r>
              <a:rPr lang="en-US" dirty="0"/>
              <a:t>Learn About the Saint of the Month:  St. Thomas Aquinas</a:t>
            </a:r>
          </a:p>
          <a:p>
            <a:pPr marL="228600" indent="0" algn="l"/>
            <a:endParaRPr lang="en-US" sz="900" dirty="0"/>
          </a:p>
          <a:p>
            <a:pPr marL="514350" indent="-285750" algn="l">
              <a:buFont typeface="Arial" panose="020B0604020202020204" pitchFamily="34" charset="0"/>
              <a:buChar char="•"/>
            </a:pPr>
            <a:r>
              <a:rPr lang="en-US" dirty="0"/>
              <a:t>Grace Person Activity: The Effects of Holy Communion</a:t>
            </a:r>
          </a:p>
          <a:p>
            <a:pPr marL="514350" indent="-285750" algn="l">
              <a:buFont typeface="Arial" panose="020B0604020202020204" pitchFamily="34" charset="0"/>
              <a:buChar char="•"/>
            </a:pPr>
            <a:endParaRPr lang="en-US" sz="800" dirty="0"/>
          </a:p>
          <a:p>
            <a:pPr marL="514350" indent="-285750" algn="l">
              <a:buFont typeface="Arial" panose="020B0604020202020204" pitchFamily="34" charset="0"/>
              <a:buChar char="•"/>
            </a:pPr>
            <a:r>
              <a:rPr lang="en-US" dirty="0"/>
              <a:t>Jesus Our Passover Lamb </a:t>
            </a:r>
            <a:r>
              <a:rPr lang="en-US" dirty="0" err="1"/>
              <a:t>pg</a:t>
            </a:r>
            <a:r>
              <a:rPr lang="en-US" dirty="0"/>
              <a:t> 124  - Scripture reflection &amp; Activity Book</a:t>
            </a:r>
          </a:p>
          <a:p>
            <a:pPr marL="514350" indent="-285750" algn="l">
              <a:buFont typeface="Arial" panose="020B0604020202020204" pitchFamily="34" charset="0"/>
              <a:buChar char="•"/>
            </a:pPr>
            <a:endParaRPr lang="en-US" sz="800" dirty="0"/>
          </a:p>
          <a:p>
            <a:pPr marL="514350" indent="-285750" algn="l">
              <a:buFont typeface="Arial" panose="020B0604020202020204" pitchFamily="34" charset="0"/>
              <a:buChar char="•"/>
            </a:pPr>
            <a:r>
              <a:rPr lang="en-US" dirty="0"/>
              <a:t>Old Covenant New Covenant </a:t>
            </a:r>
            <a:r>
              <a:rPr lang="en-US" dirty="0" err="1"/>
              <a:t>pg</a:t>
            </a:r>
            <a:r>
              <a:rPr lang="en-US" dirty="0"/>
              <a:t> 129– Matching Activity </a:t>
            </a:r>
          </a:p>
          <a:p>
            <a:pPr marL="514350" indent="-285750" algn="l">
              <a:buFont typeface="Arial" panose="020B0604020202020204" pitchFamily="34" charset="0"/>
              <a:buChar char="•"/>
            </a:pPr>
            <a:endParaRPr lang="en-US" sz="800" dirty="0"/>
          </a:p>
          <a:p>
            <a:pPr marL="514350" indent="-285750" algn="l">
              <a:buFont typeface="Arial" panose="020B0604020202020204" pitchFamily="34" charset="0"/>
              <a:buChar char="•"/>
            </a:pPr>
            <a:r>
              <a:rPr lang="en-US" dirty="0"/>
              <a:t>Monthly Family Reflection Page</a:t>
            </a:r>
          </a:p>
          <a:p>
            <a:pPr algn="l"/>
            <a:endParaRPr lang="en-US" dirty="0"/>
          </a:p>
        </p:txBody>
      </p:sp>
      <p:sp>
        <p:nvSpPr>
          <p:cNvPr id="4" name="Slide Number Placeholder 3">
            <a:extLst>
              <a:ext uri="{FF2B5EF4-FFF2-40B4-BE49-F238E27FC236}">
                <a16:creationId xmlns:a16="http://schemas.microsoft.com/office/drawing/2014/main" id="{8C920265-EDE2-D220-9722-FF5C0B8FA476}"/>
              </a:ext>
            </a:extLst>
          </p:cNvPr>
          <p:cNvSpPr>
            <a:spLocks noGrp="1"/>
          </p:cNvSpPr>
          <p:nvPr>
            <p:ph type="sldNum" idx="12"/>
          </p:nvPr>
        </p:nvSpPr>
        <p:spPr/>
        <p:txBody>
          <a:bodyPr/>
          <a:lstStyle/>
          <a:p>
            <a:pPr lvl="0"/>
            <a:fld id="{00000000-1234-1234-1234-123412341234}" type="slidenum">
              <a:rPr lang="en-US" smtClean="0"/>
              <a:pPr lvl="0"/>
              <a:t>27</a:t>
            </a:fld>
            <a:endParaRPr lang="en-US"/>
          </a:p>
        </p:txBody>
      </p:sp>
      <p:sp>
        <p:nvSpPr>
          <p:cNvPr id="5" name="Slide Number Placeholder 4">
            <a:extLst>
              <a:ext uri="{FF2B5EF4-FFF2-40B4-BE49-F238E27FC236}">
                <a16:creationId xmlns:a16="http://schemas.microsoft.com/office/drawing/2014/main" id="{2048104E-B503-F190-C4A4-3EAD5A0D7993}"/>
              </a:ext>
            </a:extLst>
          </p:cNvPr>
          <p:cNvSpPr>
            <a:spLocks noGrp="1"/>
          </p:cNvSpPr>
          <p:nvPr>
            <p:ph type="sldNum" idx="2"/>
          </p:nvPr>
        </p:nvSpPr>
        <p:spPr/>
        <p:txBody>
          <a:bodyPr/>
          <a:lstStyle/>
          <a:p>
            <a:pPr lvl="0"/>
            <a:r>
              <a:rPr lang="en-US"/>
              <a:t>The Sacraments, September</a:t>
            </a:r>
          </a:p>
        </p:txBody>
      </p:sp>
    </p:spTree>
    <p:extLst>
      <p:ext uri="{BB962C8B-B14F-4D97-AF65-F5344CB8AC3E}">
        <p14:creationId xmlns:p14="http://schemas.microsoft.com/office/powerpoint/2010/main" val="2663024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A1A75D-BB79-23A4-2B00-D66DCA98A0CD}"/>
              </a:ext>
            </a:extLst>
          </p:cNvPr>
          <p:cNvSpPr>
            <a:spLocks noGrp="1"/>
          </p:cNvSpPr>
          <p:nvPr>
            <p:ph type="title"/>
          </p:nvPr>
        </p:nvSpPr>
        <p:spPr>
          <a:xfrm>
            <a:off x="61993" y="264634"/>
            <a:ext cx="8770307" cy="572700"/>
          </a:xfrm>
        </p:spPr>
        <p:txBody>
          <a:bodyPr/>
          <a:lstStyle/>
          <a:p>
            <a:r>
              <a:rPr lang="en-US" sz="3600" dirty="0"/>
              <a:t>Additional Activities to do/choose </a:t>
            </a:r>
          </a:p>
        </p:txBody>
      </p:sp>
      <p:sp>
        <p:nvSpPr>
          <p:cNvPr id="3" name="Text Placeholder 2">
            <a:extLst>
              <a:ext uri="{FF2B5EF4-FFF2-40B4-BE49-F238E27FC236}">
                <a16:creationId xmlns:a16="http://schemas.microsoft.com/office/drawing/2014/main" id="{2E726E75-0A12-558C-2238-B166BC9E9B20}"/>
              </a:ext>
            </a:extLst>
          </p:cNvPr>
          <p:cNvSpPr>
            <a:spLocks noGrp="1"/>
          </p:cNvSpPr>
          <p:nvPr>
            <p:ph type="body" idx="1"/>
          </p:nvPr>
        </p:nvSpPr>
        <p:spPr/>
        <p:txBody>
          <a:bodyPr/>
          <a:lstStyle/>
          <a:p>
            <a:pPr algn="l"/>
            <a:r>
              <a:rPr lang="en-US" dirty="0"/>
              <a:t>Lesson 6: The Eucharist: Jesus the Passover Lamb</a:t>
            </a:r>
          </a:p>
          <a:p>
            <a:pPr algn="l"/>
            <a:r>
              <a:rPr lang="en-US" dirty="0"/>
              <a:t>Family Discussion:</a:t>
            </a:r>
          </a:p>
          <a:p>
            <a:pPr algn="l"/>
            <a:r>
              <a:rPr lang="en-US" dirty="0"/>
              <a:t>Activity 1 – What is the Eucharist?</a:t>
            </a:r>
          </a:p>
          <a:p>
            <a:pPr algn="l"/>
            <a:endParaRPr lang="en-US" dirty="0"/>
          </a:p>
          <a:p>
            <a:pPr algn="l"/>
            <a:r>
              <a:rPr lang="en-US" dirty="0"/>
              <a:t>Scripture Search:</a:t>
            </a:r>
          </a:p>
          <a:p>
            <a:pPr algn="l"/>
            <a:r>
              <a:rPr lang="en-US" dirty="0"/>
              <a:t>Activity 2 – The Passover Sacrifice</a:t>
            </a:r>
          </a:p>
          <a:p>
            <a:pPr algn="l"/>
            <a:r>
              <a:rPr lang="en-US" dirty="0"/>
              <a:t> (Bonus discussion – Which religion was Jesus?)</a:t>
            </a:r>
          </a:p>
        </p:txBody>
      </p:sp>
      <p:sp>
        <p:nvSpPr>
          <p:cNvPr id="6" name="Text Placeholder 5">
            <a:extLst>
              <a:ext uri="{FF2B5EF4-FFF2-40B4-BE49-F238E27FC236}">
                <a16:creationId xmlns:a16="http://schemas.microsoft.com/office/drawing/2014/main" id="{E57B64B1-43DC-80D6-A509-1F4F3469783D}"/>
              </a:ext>
            </a:extLst>
          </p:cNvPr>
          <p:cNvSpPr>
            <a:spLocks noGrp="1"/>
          </p:cNvSpPr>
          <p:nvPr>
            <p:ph type="body" idx="2"/>
          </p:nvPr>
        </p:nvSpPr>
        <p:spPr/>
        <p:txBody>
          <a:bodyPr/>
          <a:lstStyle/>
          <a:p>
            <a:r>
              <a:rPr lang="en-US" dirty="0"/>
              <a:t>Lesson 7: Holy Mass and the Effects of the Eucharist</a:t>
            </a:r>
          </a:p>
          <a:p>
            <a:endParaRPr lang="en-US" dirty="0"/>
          </a:p>
          <a:p>
            <a:r>
              <a:rPr lang="en-US" dirty="0"/>
              <a:t>Reading and Discussion:</a:t>
            </a:r>
          </a:p>
          <a:p>
            <a:r>
              <a:rPr lang="en-US" dirty="0"/>
              <a:t>Activity 1 – This is my Body</a:t>
            </a:r>
          </a:p>
          <a:p>
            <a:r>
              <a:rPr lang="en-US" dirty="0"/>
              <a:t>	(Bonus discussion activity )</a:t>
            </a:r>
          </a:p>
          <a:p>
            <a:endParaRPr lang="en-US" dirty="0"/>
          </a:p>
          <a:p>
            <a:r>
              <a:rPr lang="en-US" dirty="0"/>
              <a:t>Family Discussion :</a:t>
            </a:r>
          </a:p>
          <a:p>
            <a:r>
              <a:rPr lang="en-US" dirty="0"/>
              <a:t>Activity 2 – Receiving the Blessed Sacrament Worthily</a:t>
            </a:r>
          </a:p>
          <a:p>
            <a:r>
              <a:rPr lang="en-US" dirty="0"/>
              <a:t>	(Bonus Holy Card Activity)</a:t>
            </a:r>
          </a:p>
        </p:txBody>
      </p:sp>
      <p:sp>
        <p:nvSpPr>
          <p:cNvPr id="4" name="Slide Number Placeholder 3">
            <a:extLst>
              <a:ext uri="{FF2B5EF4-FFF2-40B4-BE49-F238E27FC236}">
                <a16:creationId xmlns:a16="http://schemas.microsoft.com/office/drawing/2014/main" id="{6613C740-DDA4-09A3-8CD8-2CA6441620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sp>
        <p:nvSpPr>
          <p:cNvPr id="5" name="Slide Number Placeholder 4">
            <a:extLst>
              <a:ext uri="{FF2B5EF4-FFF2-40B4-BE49-F238E27FC236}">
                <a16:creationId xmlns:a16="http://schemas.microsoft.com/office/drawing/2014/main" id="{3DC64853-1AC9-3A20-6439-DFB92BAB5EC8}"/>
              </a:ext>
            </a:extLst>
          </p:cNvPr>
          <p:cNvSpPr>
            <a:spLocks noGrp="1"/>
          </p:cNvSpPr>
          <p:nvPr>
            <p:ph type="sldNum" idx="3"/>
          </p:nvPr>
        </p:nvSpPr>
        <p:spPr/>
        <p:txBody>
          <a:bodyPr/>
          <a:lstStyle/>
          <a:p>
            <a:pPr marL="0" lvl="0" indent="0" algn="l" rtl="0">
              <a:spcBef>
                <a:spcPts val="0"/>
              </a:spcBef>
              <a:spcAft>
                <a:spcPts val="0"/>
              </a:spcAft>
              <a:buNone/>
            </a:pPr>
            <a:r>
              <a:rPr lang="en-US"/>
              <a:t>The Sacraments, September</a:t>
            </a:r>
          </a:p>
        </p:txBody>
      </p:sp>
    </p:spTree>
    <p:extLst>
      <p:ext uri="{BB962C8B-B14F-4D97-AF65-F5344CB8AC3E}">
        <p14:creationId xmlns:p14="http://schemas.microsoft.com/office/powerpoint/2010/main" val="6239201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46C6B4D-F05E-FD9B-4695-852CA82DE6E6}"/>
              </a:ext>
            </a:extLst>
          </p:cNvPr>
          <p:cNvSpPr>
            <a:spLocks noGrp="1"/>
          </p:cNvSpPr>
          <p:nvPr>
            <p:ph type="title"/>
          </p:nvPr>
        </p:nvSpPr>
        <p:spPr/>
        <p:txBody>
          <a:bodyPr/>
          <a:lstStyle/>
          <a:p>
            <a:r>
              <a:rPr lang="en-US" dirty="0"/>
              <a:t>Vocabulary</a:t>
            </a:r>
          </a:p>
        </p:txBody>
      </p:sp>
      <p:sp>
        <p:nvSpPr>
          <p:cNvPr id="7" name="Text Placeholder 6">
            <a:extLst>
              <a:ext uri="{FF2B5EF4-FFF2-40B4-BE49-F238E27FC236}">
                <a16:creationId xmlns:a16="http://schemas.microsoft.com/office/drawing/2014/main" id="{1F40A9E2-873C-298B-730B-9B3CD623365A}"/>
              </a:ext>
            </a:extLst>
          </p:cNvPr>
          <p:cNvSpPr>
            <a:spLocks noGrp="1"/>
          </p:cNvSpPr>
          <p:nvPr>
            <p:ph type="body" idx="1"/>
          </p:nvPr>
        </p:nvSpPr>
        <p:spPr/>
        <p:txBody>
          <a:bodyPr/>
          <a:lstStyle/>
          <a:p>
            <a:r>
              <a:rPr lang="en-US" dirty="0"/>
              <a:t>Covenant – A promise that makes family bonds</a:t>
            </a:r>
          </a:p>
          <a:p>
            <a:endParaRPr lang="en-US" dirty="0"/>
          </a:p>
          <a:p>
            <a:r>
              <a:rPr lang="en-US" dirty="0"/>
              <a:t>Eucharist – The Sacrament in which we receive Jesus Christ’s Body and Blood at Holy Mass. The Eucharist completes Christian initiation.</a:t>
            </a:r>
          </a:p>
          <a:p>
            <a:endParaRPr lang="en-US" dirty="0"/>
          </a:p>
          <a:p>
            <a:r>
              <a:rPr lang="en-US" dirty="0"/>
              <a:t>Passover – The Jewish festival commemorating God’s covenant with the Israelites, and how He saved them from slavery in Egypt. </a:t>
            </a:r>
          </a:p>
          <a:p>
            <a:endParaRPr lang="en-US" dirty="0"/>
          </a:p>
        </p:txBody>
      </p:sp>
      <p:sp>
        <p:nvSpPr>
          <p:cNvPr id="8" name="Text Placeholder 7">
            <a:extLst>
              <a:ext uri="{FF2B5EF4-FFF2-40B4-BE49-F238E27FC236}">
                <a16:creationId xmlns:a16="http://schemas.microsoft.com/office/drawing/2014/main" id="{61E4986B-5CD3-9ECC-9AF5-D0774814319F}"/>
              </a:ext>
            </a:extLst>
          </p:cNvPr>
          <p:cNvSpPr>
            <a:spLocks noGrp="1"/>
          </p:cNvSpPr>
          <p:nvPr>
            <p:ph type="body" idx="2"/>
          </p:nvPr>
        </p:nvSpPr>
        <p:spPr>
          <a:xfrm>
            <a:off x="4832400" y="1152474"/>
            <a:ext cx="3999900" cy="3365281"/>
          </a:xfrm>
        </p:spPr>
        <p:txBody>
          <a:bodyPr/>
          <a:lstStyle/>
          <a:p>
            <a:r>
              <a:rPr lang="en-US" dirty="0"/>
              <a:t>Pascha – The Greek word for Passover</a:t>
            </a:r>
          </a:p>
          <a:p>
            <a:endParaRPr lang="en-US" dirty="0"/>
          </a:p>
          <a:p>
            <a:r>
              <a:rPr lang="en-US" dirty="0"/>
              <a:t>Altar – The table where a priest offers the sacrifice of the Mass.</a:t>
            </a:r>
          </a:p>
          <a:p>
            <a:endParaRPr lang="en-US" dirty="0"/>
          </a:p>
          <a:p>
            <a:r>
              <a:rPr lang="en-US" dirty="0"/>
              <a:t>Tabernacle – The sacred box where the Eucharist is reserved or housed.  The word tabernacle means “dwelling place.”</a:t>
            </a:r>
          </a:p>
          <a:p>
            <a:endParaRPr lang="en-US" dirty="0"/>
          </a:p>
          <a:p>
            <a:r>
              <a:rPr lang="en-US" dirty="0"/>
              <a:t>Transubstantiation – The change that occurs during the Consecration, when bread and wine become the Body and Blood of our Lord, Jesus Christ. </a:t>
            </a:r>
          </a:p>
        </p:txBody>
      </p:sp>
      <p:sp>
        <p:nvSpPr>
          <p:cNvPr id="4" name="Slide Number Placeholder 3">
            <a:extLst>
              <a:ext uri="{FF2B5EF4-FFF2-40B4-BE49-F238E27FC236}">
                <a16:creationId xmlns:a16="http://schemas.microsoft.com/office/drawing/2014/main" id="{B026A565-F865-A9EB-43BC-13D33F1F4E9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sp>
        <p:nvSpPr>
          <p:cNvPr id="5" name="Slide Number Placeholder 4">
            <a:extLst>
              <a:ext uri="{FF2B5EF4-FFF2-40B4-BE49-F238E27FC236}">
                <a16:creationId xmlns:a16="http://schemas.microsoft.com/office/drawing/2014/main" id="{450840EB-5428-D3FC-7EF6-05C1621FEC16}"/>
              </a:ext>
            </a:extLst>
          </p:cNvPr>
          <p:cNvSpPr>
            <a:spLocks noGrp="1"/>
          </p:cNvSpPr>
          <p:nvPr>
            <p:ph type="sldNum" idx="3"/>
          </p:nvPr>
        </p:nvSpPr>
        <p:spPr/>
        <p:txBody>
          <a:bodyPr/>
          <a:lstStyle/>
          <a:p>
            <a:pPr marL="0" lvl="0" indent="0" algn="l" rtl="0">
              <a:spcBef>
                <a:spcPts val="0"/>
              </a:spcBef>
              <a:spcAft>
                <a:spcPts val="0"/>
              </a:spcAft>
              <a:buNone/>
            </a:pPr>
            <a:r>
              <a:rPr lang="en-US"/>
              <a:t>The Sacraments, September</a:t>
            </a:r>
          </a:p>
        </p:txBody>
      </p:sp>
    </p:spTree>
    <p:extLst>
      <p:ext uri="{BB962C8B-B14F-4D97-AF65-F5344CB8AC3E}">
        <p14:creationId xmlns:p14="http://schemas.microsoft.com/office/powerpoint/2010/main" val="40782849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3"/>
          <p:cNvSpPr txBox="1">
            <a:spLocks noGrp="1"/>
          </p:cNvSpPr>
          <p:nvPr>
            <p:ph type="title"/>
          </p:nvPr>
        </p:nvSpPr>
        <p:spPr>
          <a:xfrm>
            <a:off x="311700" y="518050"/>
            <a:ext cx="8520600" cy="125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400"/>
              <a:buNone/>
            </a:pPr>
            <a:r>
              <a:rPr lang="en-US" sz="3200"/>
              <a:t>Opening Questions</a:t>
            </a:r>
            <a:endParaRPr sz="3200">
              <a:solidFill>
                <a:srgbClr val="C03640"/>
              </a:solidFill>
            </a:endParaRPr>
          </a:p>
        </p:txBody>
      </p:sp>
      <p:sp>
        <p:nvSpPr>
          <p:cNvPr id="71" name="Google Shape;71;p13"/>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3</a:t>
            </a:fld>
            <a:endParaRPr b="0">
              <a:latin typeface="Georgia"/>
              <a:ea typeface="Georgia"/>
              <a:cs typeface="Georgia"/>
              <a:sym typeface="Georgia"/>
            </a:endParaRPr>
          </a:p>
        </p:txBody>
      </p:sp>
      <p:sp>
        <p:nvSpPr>
          <p:cNvPr id="72" name="Google Shape;72;p13"/>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rgbClr val="FAF5EA"/>
              </a:buClr>
              <a:buSzPts val="1200"/>
              <a:buFont typeface="Quicksand"/>
              <a:buNone/>
            </a:pPr>
            <a:r>
              <a:rPr lang="en-US"/>
              <a:t>The Sacraments, January</a:t>
            </a:r>
            <a:endParaRPr/>
          </a:p>
        </p:txBody>
      </p:sp>
      <p:sp>
        <p:nvSpPr>
          <p:cNvPr id="73" name="Google Shape;73;p13"/>
          <p:cNvSpPr txBox="1">
            <a:spLocks noGrp="1"/>
          </p:cNvSpPr>
          <p:nvPr>
            <p:ph type="body" idx="1"/>
          </p:nvPr>
        </p:nvSpPr>
        <p:spPr>
          <a:xfrm>
            <a:off x="311700" y="1856825"/>
            <a:ext cx="8520600" cy="214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600"/>
              </a:spcAft>
              <a:buSzPts val="1400"/>
              <a:buNone/>
            </a:pPr>
            <a:r>
              <a:rPr lang="en-US" sz="2700"/>
              <a:t>Do any of you have Jewish friends, or have you attended a Seder meal (the Jewish commemoration of the first Passover)?</a:t>
            </a:r>
            <a:endParaRPr sz="27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8621E6C-C8CE-6977-519E-31797F22AB65}"/>
              </a:ext>
            </a:extLst>
          </p:cNvPr>
          <p:cNvSpPr>
            <a:spLocks noGrp="1"/>
          </p:cNvSpPr>
          <p:nvPr>
            <p:ph type="title"/>
          </p:nvPr>
        </p:nvSpPr>
        <p:spPr>
          <a:xfrm>
            <a:off x="311700" y="337115"/>
            <a:ext cx="8520600" cy="572700"/>
          </a:xfrm>
        </p:spPr>
        <p:txBody>
          <a:bodyPr/>
          <a:lstStyle/>
          <a:p>
            <a:r>
              <a:rPr lang="en-US" dirty="0"/>
              <a:t>January News</a:t>
            </a:r>
          </a:p>
        </p:txBody>
      </p:sp>
      <p:sp>
        <p:nvSpPr>
          <p:cNvPr id="4" name="Slide Number Placeholder 3">
            <a:extLst>
              <a:ext uri="{FF2B5EF4-FFF2-40B4-BE49-F238E27FC236}">
                <a16:creationId xmlns:a16="http://schemas.microsoft.com/office/drawing/2014/main" id="{FB48CC38-3871-2ECE-829A-CA69E4408C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
        <p:nvSpPr>
          <p:cNvPr id="5" name="Slide Number Placeholder 4">
            <a:extLst>
              <a:ext uri="{FF2B5EF4-FFF2-40B4-BE49-F238E27FC236}">
                <a16:creationId xmlns:a16="http://schemas.microsoft.com/office/drawing/2014/main" id="{D0BA93F8-9F2E-6952-FDF7-07FCD4A5E377}"/>
              </a:ext>
            </a:extLst>
          </p:cNvPr>
          <p:cNvSpPr>
            <a:spLocks noGrp="1"/>
          </p:cNvSpPr>
          <p:nvPr>
            <p:ph type="sldNum" idx="2"/>
          </p:nvPr>
        </p:nvSpPr>
        <p:spPr/>
        <p:txBody>
          <a:bodyPr/>
          <a:lstStyle/>
          <a:p>
            <a:pPr marL="0" lvl="0" indent="0" algn="l" rtl="0">
              <a:spcBef>
                <a:spcPts val="0"/>
              </a:spcBef>
              <a:spcAft>
                <a:spcPts val="0"/>
              </a:spcAft>
              <a:buNone/>
            </a:pPr>
            <a:r>
              <a:rPr lang="en-US"/>
              <a:t>The Sacraments, September</a:t>
            </a:r>
          </a:p>
        </p:txBody>
      </p:sp>
      <p:sp>
        <p:nvSpPr>
          <p:cNvPr id="7" name="TextBox 6">
            <a:extLst>
              <a:ext uri="{FF2B5EF4-FFF2-40B4-BE49-F238E27FC236}">
                <a16:creationId xmlns:a16="http://schemas.microsoft.com/office/drawing/2014/main" id="{162CB56D-69D3-2964-21A9-B71265C4A2BE}"/>
              </a:ext>
            </a:extLst>
          </p:cNvPr>
          <p:cNvSpPr txBox="1"/>
          <p:nvPr/>
        </p:nvSpPr>
        <p:spPr>
          <a:xfrm>
            <a:off x="184246" y="936294"/>
            <a:ext cx="8648054" cy="2246769"/>
          </a:xfrm>
          <a:prstGeom prst="rect">
            <a:avLst/>
          </a:prstGeom>
          <a:noFill/>
        </p:spPr>
        <p:txBody>
          <a:bodyPr wrap="square" rtlCol="0">
            <a:spAutoFit/>
          </a:bodyPr>
          <a:lstStyle/>
          <a:p>
            <a:pPr marL="285750" indent="-285750">
              <a:buFont typeface="Arial" panose="020B0604020202020204" pitchFamily="34" charset="0"/>
              <a:buChar char="•"/>
            </a:pPr>
            <a:r>
              <a:rPr lang="en-US" dirty="0"/>
              <a:t> 1/14 9:00 to 12:00 Church clean up – Help needed to take remove the Christmas decorations and prepare the church for ordinary time.  Poinsettias will be available for anyone who would like one.  Help taking down the Christmas trees would be greatly appreciated.</a:t>
            </a:r>
          </a:p>
          <a:p>
            <a:r>
              <a:rPr lang="en-US" dirty="0"/>
              <a:t>.</a:t>
            </a:r>
          </a:p>
          <a:p>
            <a:pPr marL="285750" indent="-285750">
              <a:buFont typeface="Arial" panose="020B0604020202020204" pitchFamily="34" charset="0"/>
              <a:buChar char="•"/>
            </a:pPr>
            <a:r>
              <a:rPr lang="en-US" dirty="0"/>
              <a:t>1/22 Family/Community Meeting will take place in church during Holy Mass</a:t>
            </a:r>
          </a:p>
          <a:p>
            <a:pPr marL="285750" lvl="7" indent="-285750">
              <a:buFont typeface="Courier New" panose="02070309020205020404" pitchFamily="49" charset="0"/>
              <a:buChar char="o"/>
            </a:pPr>
            <a:r>
              <a:rPr lang="en-US" dirty="0"/>
              <a:t>             Please meet in church by 10:10 AM sit up close.  </a:t>
            </a:r>
          </a:p>
          <a:p>
            <a:pPr marL="285750" lvl="1" indent="-285750">
              <a:buFont typeface="Courier New" panose="02070309020205020404" pitchFamily="49" charset="0"/>
              <a:buChar char="o"/>
            </a:pPr>
            <a:r>
              <a:rPr lang="en-US" dirty="0"/>
              <a:t>	This will be a teaching Mass – we will learn before Mass and Father with talk directly to the   		children during the Homily</a:t>
            </a:r>
          </a:p>
          <a:p>
            <a:pPr marL="285750" lvl="1" indent="-285750">
              <a:buFont typeface="Courier New" panose="02070309020205020404" pitchFamily="49" charset="0"/>
              <a:buChar char="o"/>
            </a:pPr>
            <a:endParaRPr lang="en-US" dirty="0"/>
          </a:p>
          <a:p>
            <a:pPr lvl="1"/>
            <a:endParaRPr lang="en-US" dirty="0"/>
          </a:p>
        </p:txBody>
      </p:sp>
    </p:spTree>
    <p:extLst>
      <p:ext uri="{BB962C8B-B14F-4D97-AF65-F5344CB8AC3E}">
        <p14:creationId xmlns:p14="http://schemas.microsoft.com/office/powerpoint/2010/main" val="8005550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p40"/>
          <p:cNvSpPr txBox="1">
            <a:spLocks noGrp="1"/>
          </p:cNvSpPr>
          <p:nvPr>
            <p:ph type="title"/>
          </p:nvPr>
        </p:nvSpPr>
        <p:spPr>
          <a:xfrm>
            <a:off x="311700" y="441425"/>
            <a:ext cx="8520600" cy="1256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1000"/>
              </a:spcAft>
              <a:buSzPts val="1400"/>
              <a:buNone/>
            </a:pPr>
            <a:r>
              <a:rPr lang="en-US" sz="3200"/>
              <a:t>Key Points in Our Readings this Month</a:t>
            </a:r>
            <a:endParaRPr sz="3200"/>
          </a:p>
        </p:txBody>
      </p:sp>
      <p:sp>
        <p:nvSpPr>
          <p:cNvPr id="286" name="Google Shape;286;p40"/>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31</a:t>
            </a:fld>
            <a:endParaRPr b="0">
              <a:latin typeface="Georgia"/>
              <a:ea typeface="Georgia"/>
              <a:cs typeface="Georgia"/>
              <a:sym typeface="Georgia"/>
            </a:endParaRPr>
          </a:p>
        </p:txBody>
      </p:sp>
      <p:sp>
        <p:nvSpPr>
          <p:cNvPr id="287" name="Google Shape;287;p40"/>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288" name="Google Shape;288;p40"/>
          <p:cNvSpPr txBox="1">
            <a:spLocks noGrp="1"/>
          </p:cNvSpPr>
          <p:nvPr>
            <p:ph type="body" idx="1"/>
          </p:nvPr>
        </p:nvSpPr>
        <p:spPr>
          <a:xfrm>
            <a:off x="311700" y="1856825"/>
            <a:ext cx="8520600" cy="214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a:t>At every Mass, bread and wine become the Body and Blood of Jesus Christ.</a:t>
            </a:r>
            <a:endParaRPr/>
          </a:p>
          <a:p>
            <a:pPr marL="0" lvl="0" indent="0" algn="l" rtl="0">
              <a:lnSpc>
                <a:spcPct val="115000"/>
              </a:lnSpc>
              <a:spcBef>
                <a:spcPts val="1600"/>
              </a:spcBef>
              <a:spcAft>
                <a:spcPts val="1600"/>
              </a:spcAft>
              <a:buSzPts val="1400"/>
              <a:buNone/>
            </a:pPr>
            <a:r>
              <a:rPr lang="en-US"/>
              <a:t>When we receive the Eucharist we are separated from sin, and united with Christ and other Christians.</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p41"/>
          <p:cNvSpPr txBox="1">
            <a:spLocks noGrp="1"/>
          </p:cNvSpPr>
          <p:nvPr>
            <p:ph type="title"/>
          </p:nvPr>
        </p:nvSpPr>
        <p:spPr>
          <a:xfrm>
            <a:off x="311700" y="441425"/>
            <a:ext cx="8520600" cy="12561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1000"/>
              </a:spcBef>
              <a:spcAft>
                <a:spcPts val="1000"/>
              </a:spcAft>
              <a:buSzPts val="1400"/>
              <a:buNone/>
            </a:pPr>
            <a:r>
              <a:rPr lang="en-US" sz="3200"/>
              <a:t>Key Points in Our Readings this Month</a:t>
            </a:r>
            <a:endParaRPr sz="3200"/>
          </a:p>
        </p:txBody>
      </p:sp>
      <p:sp>
        <p:nvSpPr>
          <p:cNvPr id="294" name="Google Shape;294;p41"/>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b="0">
                <a:latin typeface="Georgia"/>
                <a:ea typeface="Georgia"/>
                <a:cs typeface="Georgia"/>
                <a:sym typeface="Georgia"/>
              </a:rPr>
              <a:t>32</a:t>
            </a:fld>
            <a:endParaRPr b="0">
              <a:latin typeface="Georgia"/>
              <a:ea typeface="Georgia"/>
              <a:cs typeface="Georgia"/>
              <a:sym typeface="Georgia"/>
            </a:endParaRPr>
          </a:p>
        </p:txBody>
      </p:sp>
      <p:sp>
        <p:nvSpPr>
          <p:cNvPr id="295" name="Google Shape;295;p41"/>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296" name="Google Shape;296;p41"/>
          <p:cNvSpPr txBox="1">
            <a:spLocks noGrp="1"/>
          </p:cNvSpPr>
          <p:nvPr>
            <p:ph type="body" idx="1"/>
          </p:nvPr>
        </p:nvSpPr>
        <p:spPr>
          <a:xfrm>
            <a:off x="311700" y="1856825"/>
            <a:ext cx="8520600" cy="214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a:t>All of our Faith flows from and points toward Jesus in the Eucharist.</a:t>
            </a:r>
            <a:endParaRPr/>
          </a:p>
          <a:p>
            <a:pPr marL="0" lvl="0" indent="0" algn="l" rtl="0">
              <a:lnSpc>
                <a:spcPct val="115000"/>
              </a:lnSpc>
              <a:spcBef>
                <a:spcPts val="1600"/>
              </a:spcBef>
              <a:spcAft>
                <a:spcPts val="1600"/>
              </a:spcAft>
              <a:buSzPts val="1400"/>
              <a:buNone/>
            </a:pPr>
            <a:r>
              <a:rPr lang="en-US"/>
              <a:t>Jesus instituted the Eucharist at the Last Supper, as the fulfillment of the Jewish Passover</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C938588-1994-BB61-A96B-DA8B0D454A6A}"/>
              </a:ext>
            </a:extLst>
          </p:cNvPr>
          <p:cNvSpPr>
            <a:spLocks noGrp="1"/>
          </p:cNvSpPr>
          <p:nvPr>
            <p:ph type="body" idx="1"/>
          </p:nvPr>
        </p:nvSpPr>
        <p:spPr>
          <a:xfrm>
            <a:off x="311700" y="503695"/>
            <a:ext cx="8646320" cy="3897824"/>
          </a:xfrm>
        </p:spPr>
        <p:txBody>
          <a:bodyPr/>
          <a:lstStyle/>
          <a:p>
            <a:r>
              <a:rPr lang="en-US" i="1" dirty="0"/>
              <a:t>“If we really understood the Mass we would die of joy”</a:t>
            </a:r>
          </a:p>
          <a:p>
            <a:r>
              <a:rPr lang="en-US" dirty="0"/>
              <a:t>~ St. John Vianney</a:t>
            </a:r>
          </a:p>
          <a:p>
            <a:endParaRPr lang="en-US" dirty="0"/>
          </a:p>
          <a:p>
            <a:endParaRPr lang="en-US" dirty="0"/>
          </a:p>
          <a:p>
            <a:endParaRPr lang="en-US" dirty="0"/>
          </a:p>
          <a:p>
            <a:r>
              <a:rPr lang="en-US" dirty="0"/>
              <a:t>Dear Lord, thank you for our time together.  Bless all our families, including those who could not be here. Thank you for the gift of Holy Communion, Jesus.  WE want to receive you and to be united with you and your entire Body of believers in the Church.  Help us to show our children each day, and especially every Sunday, how grateful we are for this incredible gift you have given us!  </a:t>
            </a:r>
          </a:p>
        </p:txBody>
      </p:sp>
      <p:sp>
        <p:nvSpPr>
          <p:cNvPr id="4" name="Slide Number Placeholder 3">
            <a:extLst>
              <a:ext uri="{FF2B5EF4-FFF2-40B4-BE49-F238E27FC236}">
                <a16:creationId xmlns:a16="http://schemas.microsoft.com/office/drawing/2014/main" id="{34C0A4C1-EBD4-CC1A-A08D-06DC6F36517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33</a:t>
            </a:fld>
            <a:endParaRPr lang="en-US"/>
          </a:p>
        </p:txBody>
      </p:sp>
      <p:sp>
        <p:nvSpPr>
          <p:cNvPr id="5" name="Slide Number Placeholder 4">
            <a:extLst>
              <a:ext uri="{FF2B5EF4-FFF2-40B4-BE49-F238E27FC236}">
                <a16:creationId xmlns:a16="http://schemas.microsoft.com/office/drawing/2014/main" id="{1A6CF3D5-39FF-3497-DE4A-6B45FCCA9BA3}"/>
              </a:ext>
            </a:extLst>
          </p:cNvPr>
          <p:cNvSpPr>
            <a:spLocks noGrp="1"/>
          </p:cNvSpPr>
          <p:nvPr>
            <p:ph type="sldNum" idx="2"/>
          </p:nvPr>
        </p:nvSpPr>
        <p:spPr/>
        <p:txBody>
          <a:bodyPr/>
          <a:lstStyle/>
          <a:p>
            <a:pPr marL="0" lvl="0" indent="0" algn="l" rtl="0">
              <a:spcBef>
                <a:spcPts val="0"/>
              </a:spcBef>
              <a:spcAft>
                <a:spcPts val="0"/>
              </a:spcAft>
              <a:buNone/>
            </a:pPr>
            <a:r>
              <a:rPr lang="en-US"/>
              <a:t>The Sacraments, September</a:t>
            </a:r>
          </a:p>
        </p:txBody>
      </p:sp>
    </p:spTree>
    <p:extLst>
      <p:ext uri="{BB962C8B-B14F-4D97-AF65-F5344CB8AC3E}">
        <p14:creationId xmlns:p14="http://schemas.microsoft.com/office/powerpoint/2010/main" val="3391108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4"/>
          <p:cNvSpPr txBox="1">
            <a:spLocks noGrp="1"/>
          </p:cNvSpPr>
          <p:nvPr>
            <p:ph type="title"/>
          </p:nvPr>
        </p:nvSpPr>
        <p:spPr>
          <a:xfrm>
            <a:off x="311700" y="518050"/>
            <a:ext cx="8520600" cy="125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400"/>
              <a:buNone/>
            </a:pPr>
            <a:r>
              <a:rPr lang="en-US" sz="3200"/>
              <a:t>Opening Questions</a:t>
            </a:r>
            <a:endParaRPr sz="3200">
              <a:solidFill>
                <a:srgbClr val="C03640"/>
              </a:solidFill>
            </a:endParaRPr>
          </a:p>
        </p:txBody>
      </p:sp>
      <p:sp>
        <p:nvSpPr>
          <p:cNvPr id="79" name="Google Shape;79;p14"/>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b="0">
                <a:latin typeface="Georgia"/>
                <a:ea typeface="Georgia"/>
                <a:cs typeface="Georgia"/>
                <a:sym typeface="Georgia"/>
              </a:rPr>
              <a:t>4</a:t>
            </a:fld>
            <a:endParaRPr b="0">
              <a:latin typeface="Georgia"/>
              <a:ea typeface="Georgia"/>
              <a:cs typeface="Georgia"/>
              <a:sym typeface="Georgia"/>
            </a:endParaRPr>
          </a:p>
        </p:txBody>
      </p:sp>
      <p:sp>
        <p:nvSpPr>
          <p:cNvPr id="80" name="Google Shape;80;p14"/>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200"/>
              <a:buNone/>
            </a:pPr>
            <a:r>
              <a:rPr lang="en-US"/>
              <a:t>The Sacraments, January</a:t>
            </a:r>
            <a:endParaRPr/>
          </a:p>
        </p:txBody>
      </p:sp>
      <p:sp>
        <p:nvSpPr>
          <p:cNvPr id="81" name="Google Shape;81;p14"/>
          <p:cNvSpPr txBox="1">
            <a:spLocks noGrp="1"/>
          </p:cNvSpPr>
          <p:nvPr>
            <p:ph type="body" idx="1"/>
          </p:nvPr>
        </p:nvSpPr>
        <p:spPr>
          <a:xfrm>
            <a:off x="311700" y="1856825"/>
            <a:ext cx="8520600" cy="214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2700"/>
              <a:t>Christianity grew out of Judaism. Why don’t Christians mark the Passover with a Seder?</a:t>
            </a:r>
            <a:endParaRPr sz="2700"/>
          </a:p>
          <a:p>
            <a:pPr marL="0" lvl="0" indent="0" algn="l" rtl="0">
              <a:lnSpc>
                <a:spcPct val="115000"/>
              </a:lnSpc>
              <a:spcBef>
                <a:spcPts val="1600"/>
              </a:spcBef>
              <a:spcAft>
                <a:spcPts val="1600"/>
              </a:spcAft>
              <a:buSzPts val="1400"/>
              <a:buNone/>
            </a:pPr>
            <a:r>
              <a:rPr lang="en-US" sz="2700"/>
              <a:t>God commanded the Jews to sacrifice an unblemished lamb and eat it. Why do Christians no longer do this?</a:t>
            </a:r>
            <a:endParaRPr sz="27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5"/>
          <p:cNvSpPr txBox="1">
            <a:spLocks noGrp="1"/>
          </p:cNvSpPr>
          <p:nvPr>
            <p:ph type="title"/>
          </p:nvPr>
        </p:nvSpPr>
        <p:spPr>
          <a:xfrm>
            <a:off x="311700" y="518050"/>
            <a:ext cx="8520600" cy="125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0"/>
              </a:spcBef>
              <a:spcAft>
                <a:spcPts val="0"/>
              </a:spcAft>
              <a:buSzPts val="1400"/>
              <a:buNone/>
            </a:pPr>
            <a:r>
              <a:rPr lang="en-US" sz="3200"/>
              <a:t>Opening Questions</a:t>
            </a:r>
            <a:endParaRPr sz="3200">
              <a:solidFill>
                <a:srgbClr val="C03640"/>
              </a:solidFill>
            </a:endParaRPr>
          </a:p>
        </p:txBody>
      </p:sp>
      <p:sp>
        <p:nvSpPr>
          <p:cNvPr id="87" name="Google Shape;87;p15"/>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b="0">
                <a:latin typeface="Georgia"/>
                <a:ea typeface="Georgia"/>
                <a:cs typeface="Georgia"/>
                <a:sym typeface="Georgia"/>
              </a:rPr>
              <a:t>5</a:t>
            </a:fld>
            <a:endParaRPr b="0">
              <a:latin typeface="Georgia"/>
              <a:ea typeface="Georgia"/>
              <a:cs typeface="Georgia"/>
              <a:sym typeface="Georgia"/>
            </a:endParaRPr>
          </a:p>
        </p:txBody>
      </p:sp>
      <p:sp>
        <p:nvSpPr>
          <p:cNvPr id="88" name="Google Shape;88;p15"/>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200"/>
              <a:buNone/>
            </a:pPr>
            <a:r>
              <a:rPr lang="en-US"/>
              <a:t>The Sacraments, January</a:t>
            </a:r>
            <a:endParaRPr/>
          </a:p>
        </p:txBody>
      </p:sp>
      <p:sp>
        <p:nvSpPr>
          <p:cNvPr id="89" name="Google Shape;89;p15"/>
          <p:cNvSpPr txBox="1">
            <a:spLocks noGrp="1"/>
          </p:cNvSpPr>
          <p:nvPr>
            <p:ph type="body" idx="1"/>
          </p:nvPr>
        </p:nvSpPr>
        <p:spPr>
          <a:xfrm>
            <a:off x="311700" y="1856825"/>
            <a:ext cx="8520600" cy="214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2300"/>
              <a:t>What are we doing when we come to Mass every Sunday?</a:t>
            </a:r>
            <a:endParaRPr sz="2300"/>
          </a:p>
          <a:p>
            <a:pPr marL="0" lvl="0" indent="0" algn="l" rtl="0">
              <a:lnSpc>
                <a:spcPct val="115000"/>
              </a:lnSpc>
              <a:spcBef>
                <a:spcPts val="1600"/>
              </a:spcBef>
              <a:spcAft>
                <a:spcPts val="0"/>
              </a:spcAft>
              <a:buSzPts val="1400"/>
              <a:buNone/>
            </a:pPr>
            <a:r>
              <a:rPr lang="en-US" sz="2300"/>
              <a:t>Why is it sometimes called the </a:t>
            </a:r>
            <a:r>
              <a:rPr lang="en-US" sz="2300" b="1"/>
              <a:t>sacrifice </a:t>
            </a:r>
            <a:r>
              <a:rPr lang="en-US" sz="2300"/>
              <a:t>of the Mass? </a:t>
            </a:r>
            <a:endParaRPr sz="2300"/>
          </a:p>
          <a:p>
            <a:pPr marL="0" lvl="0" indent="0" algn="l" rtl="0">
              <a:lnSpc>
                <a:spcPct val="115000"/>
              </a:lnSpc>
              <a:spcBef>
                <a:spcPts val="1600"/>
              </a:spcBef>
              <a:spcAft>
                <a:spcPts val="0"/>
              </a:spcAft>
              <a:buSzPts val="1400"/>
              <a:buNone/>
            </a:pPr>
            <a:r>
              <a:rPr lang="en-US" sz="2300"/>
              <a:t>Why do we call Jesus the Paschal Lamb, and his suffering, death, and Resurrection the Paschal Mystery?</a:t>
            </a:r>
            <a:endParaRPr sz="2300"/>
          </a:p>
          <a:p>
            <a:pPr marL="0" lvl="0" indent="0" algn="l" rtl="0">
              <a:lnSpc>
                <a:spcPct val="115000"/>
              </a:lnSpc>
              <a:spcBef>
                <a:spcPts val="1600"/>
              </a:spcBef>
              <a:spcAft>
                <a:spcPts val="1600"/>
              </a:spcAft>
              <a:buSzPts val="1400"/>
              <a:buNone/>
            </a:pPr>
            <a:endParaRPr sz="23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306325" y="2129375"/>
            <a:ext cx="8520600" cy="841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2900"/>
              <a:t>Source and Summit: Introduction to the Eucharist</a:t>
            </a:r>
            <a:endParaRPr sz="2900">
              <a:solidFill>
                <a:srgbClr val="C03640"/>
              </a:solidFill>
            </a:endParaRPr>
          </a:p>
        </p:txBody>
      </p:sp>
      <p:sp>
        <p:nvSpPr>
          <p:cNvPr id="95" name="Google Shape;95;p16"/>
          <p:cNvSpPr txBox="1">
            <a:spLocks noGrp="1"/>
          </p:cNvSpPr>
          <p:nvPr>
            <p:ph type="sldNum" idx="12"/>
          </p:nvPr>
        </p:nvSpPr>
        <p:spPr>
          <a:xfrm>
            <a:off x="8467082" y="464174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6</a:t>
            </a:fld>
            <a:endParaRPr b="0">
              <a:latin typeface="Georgia"/>
              <a:ea typeface="Georgia"/>
              <a:cs typeface="Georgia"/>
              <a:sym typeface="Georgia"/>
            </a:endParaRPr>
          </a:p>
        </p:txBody>
      </p:sp>
      <p:sp>
        <p:nvSpPr>
          <p:cNvPr id="96" name="Google Shape;96;p16"/>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490250" y="450150"/>
            <a:ext cx="7982100" cy="4090800"/>
          </a:xfrm>
          <a:prstGeom prst="rect">
            <a:avLst/>
          </a:prstGeom>
          <a:noFill/>
          <a:ln>
            <a:noFill/>
          </a:ln>
        </p:spPr>
        <p:txBody>
          <a:bodyPr spcFirstLastPara="1" wrap="square" lIns="91425" tIns="91425" rIns="91425" bIns="91425" anchor="ctr" anchorCtr="0">
            <a:noAutofit/>
          </a:bodyPr>
          <a:lstStyle/>
          <a:p>
            <a:pPr marL="0" lvl="0" indent="0" algn="ctr" rtl="0">
              <a:lnSpc>
                <a:spcPct val="100000"/>
              </a:lnSpc>
              <a:spcBef>
                <a:spcPts val="0"/>
              </a:spcBef>
              <a:spcAft>
                <a:spcPts val="0"/>
              </a:spcAft>
              <a:buSzPts val="1400"/>
              <a:buNone/>
            </a:pPr>
            <a:r>
              <a:rPr lang="en-US" sz="3400"/>
              <a:t>“He who eats my flesh and drinks my blood has eternal life, and I will raise him up at the last day.”</a:t>
            </a:r>
            <a:endParaRPr sz="3400"/>
          </a:p>
          <a:p>
            <a:pPr marL="0" lvl="0" indent="0" algn="ctr" rtl="0">
              <a:lnSpc>
                <a:spcPct val="100000"/>
              </a:lnSpc>
              <a:spcBef>
                <a:spcPts val="0"/>
              </a:spcBef>
              <a:spcAft>
                <a:spcPts val="0"/>
              </a:spcAft>
              <a:buSzPts val="1400"/>
              <a:buNone/>
            </a:pPr>
            <a:endParaRPr sz="3400"/>
          </a:p>
          <a:p>
            <a:pPr marL="0" lvl="0" indent="0" algn="ctr" rtl="0">
              <a:lnSpc>
                <a:spcPct val="100000"/>
              </a:lnSpc>
              <a:spcBef>
                <a:spcPts val="0"/>
              </a:spcBef>
              <a:spcAft>
                <a:spcPts val="0"/>
              </a:spcAft>
              <a:buSzPts val="1400"/>
              <a:buNone/>
            </a:pPr>
            <a:r>
              <a:rPr lang="en-US" sz="3400"/>
              <a:t>John 6:54</a:t>
            </a:r>
            <a:endParaRPr sz="3400"/>
          </a:p>
        </p:txBody>
      </p:sp>
      <p:sp>
        <p:nvSpPr>
          <p:cNvPr id="102" name="Google Shape;102;p17"/>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7</a:t>
            </a:fld>
            <a:endParaRPr b="0">
              <a:latin typeface="Georgia"/>
              <a:ea typeface="Georgia"/>
              <a:cs typeface="Georgia"/>
              <a:sym typeface="Georgia"/>
            </a:endParaRPr>
          </a:p>
        </p:txBody>
      </p:sp>
      <p:sp>
        <p:nvSpPr>
          <p:cNvPr id="103" name="Google Shape;103;p17"/>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311700" y="518050"/>
            <a:ext cx="8520600" cy="125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1000"/>
              </a:spcBef>
              <a:spcAft>
                <a:spcPts val="0"/>
              </a:spcAft>
              <a:buSzPts val="1400"/>
              <a:buNone/>
            </a:pPr>
            <a:r>
              <a:rPr lang="en-US" sz="3600"/>
              <a:t>The Sacraments of Initiation culminate in the Eucharist</a:t>
            </a:r>
            <a:endParaRPr sz="3600">
              <a:solidFill>
                <a:srgbClr val="C03640"/>
              </a:solidFill>
            </a:endParaRPr>
          </a:p>
        </p:txBody>
      </p:sp>
      <p:sp>
        <p:nvSpPr>
          <p:cNvPr id="109" name="Google Shape;109;p18"/>
          <p:cNvSpPr txBox="1">
            <a:spLocks noGrp="1"/>
          </p:cNvSpPr>
          <p:nvPr>
            <p:ph type="sldNum" idx="12"/>
          </p:nvPr>
        </p:nvSpPr>
        <p:spPr>
          <a:xfrm>
            <a:off x="8510757" y="4681991"/>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Clr>
                <a:srgbClr val="FAF5EA"/>
              </a:buClr>
              <a:buSzPts val="1100"/>
              <a:buFont typeface="Rokkitt"/>
              <a:buNone/>
            </a:pPr>
            <a:fld id="{00000000-1234-1234-1234-123412341234}" type="slidenum">
              <a:rPr lang="en-US" b="0">
                <a:latin typeface="Georgia"/>
                <a:ea typeface="Georgia"/>
                <a:cs typeface="Georgia"/>
                <a:sym typeface="Georgia"/>
              </a:rPr>
              <a:t>8</a:t>
            </a:fld>
            <a:endParaRPr b="0">
              <a:latin typeface="Georgia"/>
              <a:ea typeface="Georgia"/>
              <a:cs typeface="Georgia"/>
              <a:sym typeface="Georgia"/>
            </a:endParaRPr>
          </a:p>
        </p:txBody>
      </p:sp>
      <p:sp>
        <p:nvSpPr>
          <p:cNvPr id="110" name="Google Shape;110;p18"/>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111" name="Google Shape;111;p18"/>
          <p:cNvSpPr txBox="1">
            <a:spLocks noGrp="1"/>
          </p:cNvSpPr>
          <p:nvPr>
            <p:ph type="body" idx="1"/>
          </p:nvPr>
        </p:nvSpPr>
        <p:spPr>
          <a:xfrm>
            <a:off x="311700" y="1856825"/>
            <a:ext cx="8520600" cy="2142900"/>
          </a:xfrm>
          <a:prstGeom prst="rect">
            <a:avLst/>
          </a:prstGeom>
          <a:noFill/>
          <a:ln>
            <a:noFill/>
          </a:ln>
        </p:spPr>
        <p:txBody>
          <a:bodyPr spcFirstLastPara="1" wrap="square" lIns="91425" tIns="91425" rIns="91425" bIns="91425" anchor="t" anchorCtr="0">
            <a:noAutofit/>
          </a:bodyPr>
          <a:lstStyle/>
          <a:p>
            <a:pPr marL="457200" lvl="0" indent="-355600" algn="l" rtl="0">
              <a:lnSpc>
                <a:spcPct val="115000"/>
              </a:lnSpc>
              <a:spcBef>
                <a:spcPts val="0"/>
              </a:spcBef>
              <a:spcAft>
                <a:spcPts val="0"/>
              </a:spcAft>
              <a:buSzPts val="2000"/>
              <a:buChar char="●"/>
            </a:pPr>
            <a:r>
              <a:rPr lang="en-US" sz="2000"/>
              <a:t>Although in many places Confirmation is received last, the Church refers to the Eucharist as “the last of the Sacraments of Initiation.”</a:t>
            </a:r>
            <a:endParaRPr sz="2000"/>
          </a:p>
          <a:p>
            <a:pPr marL="457200" lvl="0" indent="-355600" algn="l" rtl="0">
              <a:lnSpc>
                <a:spcPct val="115000"/>
              </a:lnSpc>
              <a:spcBef>
                <a:spcPts val="0"/>
              </a:spcBef>
              <a:spcAft>
                <a:spcPts val="0"/>
              </a:spcAft>
              <a:buSzPts val="2000"/>
              <a:buChar char="●"/>
            </a:pPr>
            <a:r>
              <a:rPr lang="en-US" sz="2000"/>
              <a:t>The </a:t>
            </a:r>
            <a:r>
              <a:rPr lang="en-US" sz="2000" i="1"/>
              <a:t>Catechism</a:t>
            </a:r>
            <a:r>
              <a:rPr lang="en-US" sz="2000"/>
              <a:t> refers to the Eucharist as “Sacrament of Sacraments” and “the source and summit of the Christian life” (1211, 1324).</a:t>
            </a:r>
            <a:endParaRPr sz="2000"/>
          </a:p>
          <a:p>
            <a:pPr marL="457200" lvl="0" indent="-355600" algn="l" rtl="0">
              <a:lnSpc>
                <a:spcPct val="115000"/>
              </a:lnSpc>
              <a:spcBef>
                <a:spcPts val="0"/>
              </a:spcBef>
              <a:spcAft>
                <a:spcPts val="0"/>
              </a:spcAft>
              <a:buSzPts val="2000"/>
              <a:buChar char="●"/>
            </a:pPr>
            <a:r>
              <a:rPr lang="en-US" sz="2000"/>
              <a:t>All other Sacraments flow from it and return to it.</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19"/>
          <p:cNvSpPr txBox="1">
            <a:spLocks noGrp="1"/>
          </p:cNvSpPr>
          <p:nvPr>
            <p:ph type="title"/>
          </p:nvPr>
        </p:nvSpPr>
        <p:spPr>
          <a:xfrm>
            <a:off x="311700" y="518050"/>
            <a:ext cx="8520600" cy="1256100"/>
          </a:xfrm>
          <a:prstGeom prst="rect">
            <a:avLst/>
          </a:prstGeom>
          <a:noFill/>
          <a:ln>
            <a:noFill/>
          </a:ln>
        </p:spPr>
        <p:txBody>
          <a:bodyPr spcFirstLastPara="1" wrap="square" lIns="91425" tIns="91425" rIns="91425" bIns="91425" anchor="b" anchorCtr="0">
            <a:noAutofit/>
          </a:bodyPr>
          <a:lstStyle/>
          <a:p>
            <a:pPr marL="0" lvl="0" indent="0" algn="ctr" rtl="0">
              <a:lnSpc>
                <a:spcPct val="100000"/>
              </a:lnSpc>
              <a:spcBef>
                <a:spcPts val="1000"/>
              </a:spcBef>
              <a:spcAft>
                <a:spcPts val="0"/>
              </a:spcAft>
              <a:buSzPts val="1400"/>
              <a:buNone/>
            </a:pPr>
            <a:r>
              <a:rPr lang="en-US" sz="3600"/>
              <a:t>Food for the Journey</a:t>
            </a:r>
            <a:endParaRPr sz="3600">
              <a:solidFill>
                <a:srgbClr val="C03640"/>
              </a:solidFill>
            </a:endParaRPr>
          </a:p>
        </p:txBody>
      </p:sp>
      <p:sp>
        <p:nvSpPr>
          <p:cNvPr id="117" name="Google Shape;117;p19"/>
          <p:cNvSpPr txBox="1">
            <a:spLocks noGrp="1"/>
          </p:cNvSpPr>
          <p:nvPr>
            <p:ph type="sldNum" idx="12"/>
          </p:nvPr>
        </p:nvSpPr>
        <p:spPr>
          <a:xfrm>
            <a:off x="8472457" y="4663216"/>
            <a:ext cx="548700" cy="393600"/>
          </a:xfrm>
          <a:prstGeom prst="rect">
            <a:avLst/>
          </a:prstGeom>
          <a:noFill/>
          <a:ln>
            <a:noFill/>
          </a:ln>
        </p:spPr>
        <p:txBody>
          <a:bodyPr spcFirstLastPara="1" wrap="square" lIns="91425" tIns="91425" rIns="91425" bIns="91425" anchor="ctr" anchorCtr="0">
            <a:noAutofit/>
          </a:bodyPr>
          <a:lstStyle/>
          <a:p>
            <a:pPr marL="0" lvl="0" indent="0" algn="r" rtl="0">
              <a:lnSpc>
                <a:spcPct val="100000"/>
              </a:lnSpc>
              <a:spcBef>
                <a:spcPts val="0"/>
              </a:spcBef>
              <a:spcAft>
                <a:spcPts val="0"/>
              </a:spcAft>
              <a:buSzPts val="1100"/>
              <a:buNone/>
            </a:pPr>
            <a:fld id="{00000000-1234-1234-1234-123412341234}" type="slidenum">
              <a:rPr lang="en-US" b="0">
                <a:latin typeface="Georgia"/>
                <a:ea typeface="Georgia"/>
                <a:cs typeface="Georgia"/>
                <a:sym typeface="Georgia"/>
              </a:rPr>
              <a:t>9</a:t>
            </a:fld>
            <a:endParaRPr b="0">
              <a:latin typeface="Georgia"/>
              <a:ea typeface="Georgia"/>
              <a:cs typeface="Georgia"/>
              <a:sym typeface="Georgia"/>
            </a:endParaRPr>
          </a:p>
        </p:txBody>
      </p:sp>
      <p:sp>
        <p:nvSpPr>
          <p:cNvPr id="118" name="Google Shape;118;p19"/>
          <p:cNvSpPr txBox="1">
            <a:spLocks noGrp="1"/>
          </p:cNvSpPr>
          <p:nvPr>
            <p:ph type="sldNum" idx="2"/>
          </p:nvPr>
        </p:nvSpPr>
        <p:spPr>
          <a:xfrm>
            <a:off x="707363" y="4682009"/>
            <a:ext cx="3116400" cy="3936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Clr>
                <a:schemeClr val="dk1"/>
              </a:buClr>
              <a:buSzPts val="1100"/>
              <a:buFont typeface="Arial"/>
              <a:buNone/>
            </a:pPr>
            <a:r>
              <a:rPr lang="en-US"/>
              <a:t>The Sacraments, January</a:t>
            </a:r>
            <a:endParaRPr/>
          </a:p>
        </p:txBody>
      </p:sp>
      <p:sp>
        <p:nvSpPr>
          <p:cNvPr id="119" name="Google Shape;119;p19"/>
          <p:cNvSpPr txBox="1">
            <a:spLocks noGrp="1"/>
          </p:cNvSpPr>
          <p:nvPr>
            <p:ph type="body" idx="1"/>
          </p:nvPr>
        </p:nvSpPr>
        <p:spPr>
          <a:xfrm>
            <a:off x="445800" y="2326150"/>
            <a:ext cx="8520600" cy="2142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400"/>
              <a:buNone/>
            </a:pPr>
            <a:r>
              <a:rPr lang="en-US" sz="2000"/>
              <a:t>Just like our natural bodies need food to survive, our souls need spiritual nourishment in order to survive!</a:t>
            </a:r>
            <a:endParaRPr sz="2000"/>
          </a:p>
          <a:p>
            <a:pPr marL="0" lvl="0" indent="0" algn="l" rtl="0">
              <a:lnSpc>
                <a:spcPct val="115000"/>
              </a:lnSpc>
              <a:spcBef>
                <a:spcPts val="1600"/>
              </a:spcBef>
              <a:spcAft>
                <a:spcPts val="1600"/>
              </a:spcAft>
              <a:buSzPts val="1400"/>
              <a:buNone/>
            </a:pPr>
            <a:r>
              <a:rPr lang="en-US" sz="2000"/>
              <a:t>Jesus uses the matter of food (bread and wine) to point towards the spiritual reality of receiving and consuming Him to sustain our souls.</a:t>
            </a:r>
            <a:endParaRPr sz="2000"/>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7127</TotalTime>
  <Words>3263</Words>
  <Application>Microsoft Office PowerPoint</Application>
  <PresentationFormat>On-screen Show (16:9)</PresentationFormat>
  <Paragraphs>252</Paragraphs>
  <Slides>33</Slides>
  <Notes>26</Notes>
  <HiddenSlides>0</HiddenSlides>
  <MMClips>4</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33</vt:i4>
      </vt:variant>
    </vt:vector>
  </HeadingPairs>
  <TitlesOfParts>
    <vt:vector size="41" baseType="lpstr">
      <vt:lpstr>Rokkitt</vt:lpstr>
      <vt:lpstr>Courier New</vt:lpstr>
      <vt:lpstr>Georgia</vt:lpstr>
      <vt:lpstr>Quicksand</vt:lpstr>
      <vt:lpstr>Arial</vt:lpstr>
      <vt:lpstr>Times New Roman</vt:lpstr>
      <vt:lpstr>Lora</vt:lpstr>
      <vt:lpstr>simple-light-2</vt:lpstr>
      <vt:lpstr>PowerPoint Presentation</vt:lpstr>
      <vt:lpstr>1.Opening Prayer</vt:lpstr>
      <vt:lpstr>Opening Questions</vt:lpstr>
      <vt:lpstr>Opening Questions</vt:lpstr>
      <vt:lpstr>Opening Questions</vt:lpstr>
      <vt:lpstr>Source and Summit: Introduction to the Eucharist</vt:lpstr>
      <vt:lpstr>“He who eats my flesh and drinks my blood has eternal life, and I will raise him up at the last day.”  John 6:54</vt:lpstr>
      <vt:lpstr>The Sacraments of Initiation culminate in the Eucharist</vt:lpstr>
      <vt:lpstr>Food for the Journey</vt:lpstr>
      <vt:lpstr>Scripture and Sacrament: The Passover and the Eucharist</vt:lpstr>
      <vt:lpstr>The Culmination of Salvation History</vt:lpstr>
      <vt:lpstr>The Passover </vt:lpstr>
      <vt:lpstr>Parallels between Passover and Eucharist</vt:lpstr>
      <vt:lpstr>The next day [John] saw Jesus coming toward him and said, “Behold the Lamb of God, who take away the sin of the world.” John 1:29</vt:lpstr>
      <vt:lpstr>By instituting the Eucharist in the context of the Passover celebration, Jesus gives the Passover its definitive meaning:  He is the Lamb of God and the Eucharist is the new and everlasting sacrifice of the New Covenant.</vt:lpstr>
      <vt:lpstr>The Eucharist and Holy Mass</vt:lpstr>
      <vt:lpstr>Why do most kids and teens say they don’t want to go to Mass?</vt:lpstr>
      <vt:lpstr>The Mass is Heaven on earth</vt:lpstr>
      <vt:lpstr>Transubstantiation</vt:lpstr>
      <vt:lpstr>The Effects of Holy Communion</vt:lpstr>
      <vt:lpstr>How do we receive the Body of Christ?</vt:lpstr>
      <vt:lpstr>All Catholics who are in a state of grace can and should receive the Eucharist.</vt:lpstr>
      <vt:lpstr>Although we are only required to take Communion once a year, the Church warmly invites us to receive Jesus in the Eucharist as often as possible! </vt:lpstr>
      <vt:lpstr>PowerPoint Presentation</vt:lpstr>
      <vt:lpstr>PowerPoint Presentation</vt:lpstr>
      <vt:lpstr>PowerPoint Presentation</vt:lpstr>
      <vt:lpstr>What to do this month:</vt:lpstr>
      <vt:lpstr>Additional Activities to do/choose </vt:lpstr>
      <vt:lpstr>Vocabulary</vt:lpstr>
      <vt:lpstr>January News</vt:lpstr>
      <vt:lpstr>Key Points in Our Readings this Month</vt:lpstr>
      <vt:lpstr>Key Points in Our Readings this Month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St John PCL</cp:lastModifiedBy>
  <cp:revision>9</cp:revision>
  <cp:lastPrinted>2023-01-09T00:44:47Z</cp:lastPrinted>
  <dcterms:modified xsi:type="dcterms:W3CDTF">2023-01-15T12:34:56Z</dcterms:modified>
</cp:coreProperties>
</file>