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60" r:id="rId2"/>
  </p:sldMasterIdLst>
  <p:notesMasterIdLst>
    <p:notesMasterId r:id="rId37"/>
  </p:notesMasterIdLst>
  <p:sldIdLst>
    <p:sldId id="256" r:id="rId3"/>
    <p:sldId id="257" r:id="rId4"/>
    <p:sldId id="293" r:id="rId5"/>
    <p:sldId id="263" r:id="rId6"/>
    <p:sldId id="264" r:id="rId7"/>
    <p:sldId id="265" r:id="rId8"/>
    <p:sldId id="266" r:id="rId9"/>
    <p:sldId id="287" r:id="rId10"/>
    <p:sldId id="267" r:id="rId11"/>
    <p:sldId id="268" r:id="rId12"/>
    <p:sldId id="288" r:id="rId13"/>
    <p:sldId id="258" r:id="rId14"/>
    <p:sldId id="259" r:id="rId15"/>
    <p:sldId id="260" r:id="rId16"/>
    <p:sldId id="261" r:id="rId17"/>
    <p:sldId id="262" r:id="rId18"/>
    <p:sldId id="269" r:id="rId19"/>
    <p:sldId id="270" r:id="rId20"/>
    <p:sldId id="271" r:id="rId21"/>
    <p:sldId id="272" r:id="rId22"/>
    <p:sldId id="273" r:id="rId23"/>
    <p:sldId id="274" r:id="rId24"/>
    <p:sldId id="275" r:id="rId25"/>
    <p:sldId id="276" r:id="rId26"/>
    <p:sldId id="284" r:id="rId27"/>
    <p:sldId id="285" r:id="rId28"/>
    <p:sldId id="286" r:id="rId29"/>
    <p:sldId id="289" r:id="rId30"/>
    <p:sldId id="290" r:id="rId31"/>
    <p:sldId id="291" r:id="rId32"/>
    <p:sldId id="292" r:id="rId33"/>
    <p:sldId id="296" r:id="rId34"/>
    <p:sldId id="294" r:id="rId35"/>
    <p:sldId id="295" r:id="rId3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8" roundtripDataSignature="AMtx7mhRCXUGCPJteGQw19AMNFaubbrw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26" autoAdjust="0"/>
  </p:normalViewPr>
  <p:slideViewPr>
    <p:cSldViewPr snapToGrid="0">
      <p:cViewPr varScale="1">
        <p:scale>
          <a:sx n="70" d="100"/>
          <a:sy n="70" d="100"/>
        </p:scale>
        <p:origin x="138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p1: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275"/>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2" name="Google Shape;132;p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75"/>
              <a:buFont typeface="Arial"/>
              <a:buNone/>
            </a:pPr>
            <a:r>
              <a:rPr lang="en" dirty="0"/>
              <a:t>Help families see that contracts have terms that, if broken, can render it void. </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0" name="Google Shape;140;p4: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275"/>
              <a:buFont typeface="Arial"/>
              <a:buNone/>
            </a:pPr>
            <a:r>
              <a:rPr lang="en"/>
              <a:t>Continue to help families see that contracts have terms that, if broken, can render it void.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p5: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75"/>
              <a:buFont typeface="Arial"/>
              <a:buNone/>
            </a:pPr>
            <a:r>
              <a:rPr lang="en"/>
              <a:t>Help families see how family bonds are permanent, even if one person behaves inconsiderately, or even breaks promises.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6" name="Google Shape;156;p6: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275"/>
              <a:buFont typeface="Arial"/>
              <a:buNone/>
            </a:pPr>
            <a:r>
              <a:rPr lang="en" dirty="0"/>
              <a:t>Help families see how family bonds are permanent, even if one person behaves inconsiderately, or even breaks promises. </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While contracts set terms of a temporary relationship, covenants forge permanent, family bonds. They are much more serious and enduring than mere contracts. Marriage, for example, is a covenant, and not a contract. God entered into covenants with mankind, and the first of these was with Adam. Even though man broke the covenant by disobeying God, God’s love and mercy never faded. He began a plan to reconcile humanity back to Himself.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7" name="Google Shape;21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God created man in a state of Original Holiness and Original Justice.</a:t>
            </a:r>
            <a:endParaRPr/>
          </a:p>
          <a:p>
            <a:pPr marL="457200" lvl="0" indent="-298450" algn="l" rtl="0">
              <a:spcBef>
                <a:spcPts val="0"/>
              </a:spcBef>
              <a:spcAft>
                <a:spcPts val="0"/>
              </a:spcAft>
              <a:buClr>
                <a:schemeClr val="dk1"/>
              </a:buClr>
              <a:buSzPts val="1100"/>
              <a:buFont typeface="Arial"/>
              <a:buAutoNum type="arabicPeriod"/>
            </a:pPr>
            <a:r>
              <a:rPr lang="en"/>
              <a:t>Original Holiness means that Adam and Eve were in a state of grace. They were friends with God and possessed a share in His Divine Life.</a:t>
            </a:r>
            <a:endParaRPr/>
          </a:p>
          <a:p>
            <a:pPr marL="457200" lvl="0" indent="-298450" algn="l" rtl="0">
              <a:spcBef>
                <a:spcPts val="0"/>
              </a:spcBef>
              <a:spcAft>
                <a:spcPts val="0"/>
              </a:spcAft>
              <a:buClr>
                <a:schemeClr val="dk1"/>
              </a:buClr>
              <a:buSzPts val="1100"/>
              <a:buFont typeface="Arial"/>
              <a:buAutoNum type="arabicPeriod"/>
            </a:pPr>
            <a:r>
              <a:rPr lang="en"/>
              <a:t>Original Justice means that all of creation was in harmony with God.</a:t>
            </a:r>
            <a:endParaRPr/>
          </a:p>
          <a:p>
            <a:pPr marL="457200" lvl="0" indent="-298450" algn="l" rtl="0">
              <a:spcBef>
                <a:spcPts val="0"/>
              </a:spcBef>
              <a:spcAft>
                <a:spcPts val="0"/>
              </a:spcAft>
              <a:buClr>
                <a:schemeClr val="dk1"/>
              </a:buClr>
              <a:buSzPts val="1100"/>
              <a:buFont typeface="Arial"/>
              <a:buAutoNum type="arabicPeriod"/>
            </a:pPr>
            <a:r>
              <a:rPr lang="en"/>
              <a:t>Nothing in creation could hurt Adam and Eve.</a:t>
            </a:r>
            <a:endParaRPr/>
          </a:p>
          <a:p>
            <a:pPr marL="914400" lvl="1" indent="-298450" algn="l" rtl="0">
              <a:spcBef>
                <a:spcPts val="0"/>
              </a:spcBef>
              <a:spcAft>
                <a:spcPts val="0"/>
              </a:spcAft>
              <a:buClr>
                <a:schemeClr val="dk1"/>
              </a:buClr>
              <a:buSzPts val="1100"/>
              <a:buFont typeface="Arial"/>
              <a:buAutoNum type="alphaLcPeriod"/>
            </a:pPr>
            <a:r>
              <a:rPr lang="en"/>
              <a:t>They would never be sick, suffer, or die.</a:t>
            </a:r>
            <a:endParaRPr/>
          </a:p>
          <a:p>
            <a:pPr marL="914400" lvl="1" indent="-298450" algn="l" rtl="0">
              <a:spcBef>
                <a:spcPts val="0"/>
              </a:spcBef>
              <a:spcAft>
                <a:spcPts val="0"/>
              </a:spcAft>
              <a:buClr>
                <a:schemeClr val="dk1"/>
              </a:buClr>
              <a:buSzPts val="1100"/>
              <a:buFont typeface="Arial"/>
              <a:buAutoNum type="alphaLcPeriod"/>
            </a:pPr>
            <a:r>
              <a:rPr lang="en"/>
              <a:t>They were also in harmony within themselves and with each other. </a:t>
            </a:r>
            <a:endParaRPr/>
          </a:p>
          <a:p>
            <a:pPr marL="914400" lvl="1" indent="-298450" algn="l" rtl="0">
              <a:spcBef>
                <a:spcPts val="0"/>
              </a:spcBef>
              <a:spcAft>
                <a:spcPts val="0"/>
              </a:spcAft>
              <a:buClr>
                <a:schemeClr val="dk1"/>
              </a:buClr>
              <a:buSzPts val="1100"/>
              <a:buFont typeface="Arial"/>
              <a:buAutoNum type="alphaLcPeriod"/>
            </a:pPr>
            <a:r>
              <a:rPr lang="en"/>
              <a:t>Their wills controlled their passions (or emotions).  </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They lived in a loving relationship. Adam and Eve did not try to control or dominate the other; rather, they both self-gave in mutual love.</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Adam and Eve used their free will to rebel against God. This rebellion is called Original Sin because it happened at the origin of man and is passed on to each person at his origin. </a:t>
            </a:r>
            <a:endParaRPr/>
          </a:p>
          <a:p>
            <a:pPr marL="457200" lvl="0" indent="-298450" algn="l" rtl="0">
              <a:spcBef>
                <a:spcPts val="0"/>
              </a:spcBef>
              <a:spcAft>
                <a:spcPts val="0"/>
              </a:spcAft>
              <a:buClr>
                <a:schemeClr val="dk1"/>
              </a:buClr>
              <a:buSzPts val="1100"/>
              <a:buFont typeface="Arial"/>
              <a:buChar char="●"/>
            </a:pPr>
            <a:r>
              <a:rPr lang="en"/>
              <a:t>Because of Original Sin, we are born without God’s grace, His Divine Life, in our souls.</a:t>
            </a:r>
            <a:endParaRPr/>
          </a:p>
          <a:p>
            <a:pPr marL="457200" lvl="0" indent="-298450" algn="l" rtl="0">
              <a:spcBef>
                <a:spcPts val="0"/>
              </a:spcBef>
              <a:spcAft>
                <a:spcPts val="0"/>
              </a:spcAft>
              <a:buClr>
                <a:schemeClr val="dk1"/>
              </a:buClr>
              <a:buSzPts val="1100"/>
              <a:buFont typeface="Arial"/>
              <a:buChar char="●"/>
            </a:pPr>
            <a:r>
              <a:rPr lang="en"/>
              <a:t>We also lost our state of perfection and harmony with nature and with each other.</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5" name="Google Shape;225;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Font typeface="Arial"/>
              <a:buAutoNum type="arabicPeriod"/>
            </a:pPr>
            <a:r>
              <a:rPr lang="en" dirty="0"/>
              <a:t>Our </a:t>
            </a:r>
            <a:r>
              <a:rPr lang="en" b="1" i="1" dirty="0"/>
              <a:t>intellects</a:t>
            </a:r>
            <a:r>
              <a:rPr lang="en" dirty="0"/>
              <a:t> were darkened, so it became hard to perceive and grasp the most fundamental truths.</a:t>
            </a:r>
            <a:br>
              <a:rPr lang="en" dirty="0"/>
            </a:br>
            <a:endParaRPr dirty="0"/>
          </a:p>
          <a:p>
            <a:pPr marL="457200" lvl="0" indent="-298450" algn="l" rtl="0">
              <a:spcBef>
                <a:spcPts val="0"/>
              </a:spcBef>
              <a:spcAft>
                <a:spcPts val="0"/>
              </a:spcAft>
              <a:buClr>
                <a:schemeClr val="dk1"/>
              </a:buClr>
              <a:buSzPts val="1100"/>
              <a:buFont typeface="Arial"/>
              <a:buAutoNum type="arabicPeriod"/>
            </a:pPr>
            <a:r>
              <a:rPr lang="en" dirty="0"/>
              <a:t>Our </a:t>
            </a:r>
            <a:r>
              <a:rPr lang="en" b="1" i="1" dirty="0"/>
              <a:t>wills</a:t>
            </a:r>
            <a:r>
              <a:rPr lang="en" dirty="0"/>
              <a:t> were weakened, so it became difficult to do what is good.</a:t>
            </a:r>
            <a:br>
              <a:rPr lang="en" dirty="0"/>
            </a:br>
            <a:endParaRPr dirty="0"/>
          </a:p>
          <a:p>
            <a:pPr marL="457200" lvl="0" indent="-298450" algn="l" rtl="0">
              <a:spcBef>
                <a:spcPts val="0"/>
              </a:spcBef>
              <a:spcAft>
                <a:spcPts val="0"/>
              </a:spcAft>
              <a:buClr>
                <a:schemeClr val="dk1"/>
              </a:buClr>
              <a:buSzPts val="1100"/>
              <a:buFont typeface="Arial"/>
              <a:buAutoNum type="arabicPeriod"/>
            </a:pPr>
            <a:r>
              <a:rPr lang="en" dirty="0"/>
              <a:t>Most importantly, we broke </a:t>
            </a:r>
            <a:r>
              <a:rPr lang="en" b="1" i="1" dirty="0"/>
              <a:t>our relationship with God</a:t>
            </a:r>
            <a:r>
              <a:rPr lang="en" dirty="0"/>
              <a:t>. And once we had broken it, we couldn’t fix it.</a:t>
            </a:r>
            <a:endParaRPr dirty="0"/>
          </a:p>
          <a:p>
            <a:pPr marL="914400" lvl="0" indent="-298450" algn="l" rtl="0">
              <a:spcBef>
                <a:spcPts val="0"/>
              </a:spcBef>
              <a:spcAft>
                <a:spcPts val="0"/>
              </a:spcAft>
              <a:buClr>
                <a:schemeClr val="dk1"/>
              </a:buClr>
              <a:buSzPts val="1100"/>
              <a:buFont typeface="Arial"/>
              <a:buChar char="●"/>
            </a:pPr>
            <a:r>
              <a:rPr lang="en" dirty="0"/>
              <a:t>It’s always possible to break something you can’t fix (like if you break a stained-glass window, or set fire to a mansion you don’t have enough money to rebuild).</a:t>
            </a:r>
            <a:endParaRPr dirty="0"/>
          </a:p>
          <a:p>
            <a:pPr marL="914400" lvl="0" indent="-298450" algn="l" rtl="0">
              <a:spcBef>
                <a:spcPts val="0"/>
              </a:spcBef>
              <a:spcAft>
                <a:spcPts val="0"/>
              </a:spcAft>
              <a:buClr>
                <a:schemeClr val="dk1"/>
              </a:buClr>
              <a:buSzPts val="1100"/>
              <a:buFont typeface="Arial"/>
              <a:buChar char="●"/>
            </a:pPr>
            <a:r>
              <a:rPr lang="en" dirty="0"/>
              <a:t>And with sin we broke the most beautiful gift we had – our relationship with God – and we couldn’t fix it.</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 dirty="0"/>
              <a:t>Adam and Eve, as the first parents, received a perfect human experience that was supposed to be our inheritance – but they squandered it, and so their descendants are born poor, with a weak human nature and a loss of God’s presence.</a:t>
            </a:r>
            <a:endParaRPr dirty="0"/>
          </a:p>
          <a:p>
            <a:pPr marL="0" lvl="0" indent="0" algn="l" rtl="0">
              <a:spcBef>
                <a:spcPts val="0"/>
              </a:spcBef>
              <a:spcAft>
                <a:spcPts val="0"/>
              </a:spcAft>
              <a:buClr>
                <a:schemeClr val="dk1"/>
              </a:buClr>
              <a:buSzPts val="1100"/>
              <a:buFont typeface="Arial"/>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3" name="Google Shape;23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God made humanity to be an interdependent community – which is a beautiful thing – but when one member of a community fails, especially the parents, the others suffer; and all humanity suffers from Original Sin.</a:t>
            </a:r>
            <a:endParaRPr dirty="0"/>
          </a:p>
          <a:p>
            <a:pPr marL="0" lvl="0" indent="0" algn="l" rtl="0">
              <a:spcBef>
                <a:spcPts val="0"/>
              </a:spcBef>
              <a:spcAft>
                <a:spcPts val="0"/>
              </a:spcAft>
              <a:buClr>
                <a:schemeClr val="dk1"/>
              </a:buClr>
              <a:buSzPts val="1100"/>
              <a:buFont typeface="Arial"/>
              <a:buNone/>
            </a:pPr>
            <a:r>
              <a:rPr lang="en" dirty="0"/>
              <a:t> </a:t>
            </a:r>
            <a:endParaRPr dirty="0"/>
          </a:p>
          <a:p>
            <a:pPr marL="0" lvl="0" indent="0" algn="l" rtl="0">
              <a:spcBef>
                <a:spcPts val="0"/>
              </a:spcBef>
              <a:spcAft>
                <a:spcPts val="0"/>
              </a:spcAft>
              <a:buClr>
                <a:schemeClr val="dk1"/>
              </a:buClr>
              <a:buSzPts val="1100"/>
              <a:buFont typeface="Arial"/>
              <a:buNone/>
            </a:pPr>
            <a:r>
              <a:rPr lang="en" dirty="0"/>
              <a:t>This is how we know Adam and Eve were real – because we experience the results of their choice.</a:t>
            </a:r>
            <a:endParaRPr dirty="0"/>
          </a:p>
          <a:p>
            <a:pPr marL="457200" lvl="0" indent="-298450" algn="l" rtl="0">
              <a:spcBef>
                <a:spcPts val="0"/>
              </a:spcBef>
              <a:spcAft>
                <a:spcPts val="0"/>
              </a:spcAft>
              <a:buClr>
                <a:schemeClr val="dk1"/>
              </a:buClr>
              <a:buSzPts val="1100"/>
              <a:buFont typeface="Arial"/>
              <a:buChar char="●"/>
            </a:pPr>
            <a:r>
              <a:rPr lang="en" dirty="0"/>
              <a:t>That’s why it’s a mistake to act as though the story of Adam and Eve was a fable, or a fictional story with a nice moral.</a:t>
            </a:r>
            <a:endParaRPr dirty="0"/>
          </a:p>
          <a:p>
            <a:pPr marL="457200" lvl="0" indent="-298450" algn="l" rtl="0">
              <a:spcBef>
                <a:spcPts val="0"/>
              </a:spcBef>
              <a:spcAft>
                <a:spcPts val="0"/>
              </a:spcAft>
              <a:buClr>
                <a:schemeClr val="dk1"/>
              </a:buClr>
              <a:buSzPts val="1100"/>
              <a:buFont typeface="Arial"/>
              <a:buChar char="●"/>
            </a:pPr>
            <a:r>
              <a:rPr lang="en" dirty="0"/>
              <a:t>The story of Adam and Eve is an </a:t>
            </a:r>
            <a:r>
              <a:rPr lang="en" i="1" dirty="0"/>
              <a:t>explanation</a:t>
            </a:r>
            <a:r>
              <a:rPr lang="en" dirty="0"/>
              <a:t> of our human condition, and our need for a savior.</a:t>
            </a:r>
            <a:endParaRPr dirty="0"/>
          </a:p>
          <a:p>
            <a:pPr marL="0" lvl="0" indent="0" algn="l" rtl="0">
              <a:lnSpc>
                <a:spcPct val="115000"/>
              </a:lnSpc>
              <a:spcBef>
                <a:spcPts val="0"/>
              </a:spcBef>
              <a:spcAft>
                <a:spcPts val="0"/>
              </a:spcAft>
              <a:buClr>
                <a:schemeClr val="dk1"/>
              </a:buClr>
              <a:buSzPts val="1100"/>
              <a:buFont typeface="Arial"/>
              <a:buNone/>
            </a:pPr>
            <a:endParaRPr b="1" i="1" dirty="0"/>
          </a:p>
          <a:p>
            <a:pPr marL="0" lvl="0" indent="0" algn="l" rtl="0">
              <a:lnSpc>
                <a:spcPct val="115000"/>
              </a:lnSpc>
              <a:spcBef>
                <a:spcPts val="0"/>
              </a:spcBef>
              <a:spcAft>
                <a:spcPts val="0"/>
              </a:spcAft>
              <a:buClr>
                <a:schemeClr val="dk1"/>
              </a:buClr>
              <a:buSzPts val="1100"/>
              <a:buFont typeface="Arial"/>
              <a:buNone/>
            </a:pPr>
            <a:r>
              <a:rPr lang="en" b="1" i="1" dirty="0"/>
              <a:t>Now the question is: How did God respond to our sin?</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0" name="Google Shape;24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7" name="Google Shape;247;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How does He do that? By choosing certain leaders – and their communities – to be His representatives to the rest of humanity.</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latin typeface="Arial"/>
                <a:ea typeface="Arial"/>
                <a:cs typeface="Arial"/>
                <a:sym typeface="Arial"/>
              </a:rPr>
              <a:t>[1] The textual support for this material is found in Lesson 3.</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75"/>
              <a:buFont typeface="Arial"/>
              <a:buNone/>
            </a:pPr>
            <a:r>
              <a:rPr lang="en"/>
              <a:t>This PowerPoint includes:</a:t>
            </a:r>
            <a:endParaRPr/>
          </a:p>
          <a:p>
            <a:pPr marL="171450" lvl="0" indent="-171450" algn="l" rtl="0">
              <a:spcBef>
                <a:spcPts val="0"/>
              </a:spcBef>
              <a:spcAft>
                <a:spcPts val="0"/>
              </a:spcAft>
              <a:buClr>
                <a:schemeClr val="dk1"/>
              </a:buClr>
              <a:buSzPts val="1100"/>
              <a:buFont typeface="Arial"/>
              <a:buChar char="•"/>
            </a:pPr>
            <a:r>
              <a:rPr lang="en"/>
              <a:t>Slides for opening questions to help parents apply what they already know to a new learning experience</a:t>
            </a:r>
            <a:endParaRPr/>
          </a:p>
          <a:p>
            <a:pPr marL="171450" lvl="0" indent="-171450" algn="l" rtl="0">
              <a:spcBef>
                <a:spcPts val="0"/>
              </a:spcBef>
              <a:spcAft>
                <a:spcPts val="0"/>
              </a:spcAft>
              <a:buClr>
                <a:schemeClr val="dk1"/>
              </a:buClr>
              <a:buSzPts val="1100"/>
              <a:buFont typeface="Arial"/>
              <a:buChar char="•"/>
            </a:pPr>
            <a:r>
              <a:rPr lang="en"/>
              <a:t>Notes for a presentation on this month’s content</a:t>
            </a:r>
            <a:endParaRPr/>
          </a:p>
          <a:p>
            <a:pPr marL="171450" lvl="0" indent="-171450" algn="l" rtl="0">
              <a:spcBef>
                <a:spcPts val="0"/>
              </a:spcBef>
              <a:spcAft>
                <a:spcPts val="0"/>
              </a:spcAft>
              <a:buClr>
                <a:schemeClr val="dk1"/>
              </a:buClr>
              <a:buSzPts val="1100"/>
              <a:buFont typeface="Arial"/>
              <a:buChar char="•"/>
            </a:pPr>
            <a:r>
              <a:rPr lang="en"/>
              <a:t>Sacred art with discussion questions</a:t>
            </a:r>
            <a:endParaRPr/>
          </a:p>
          <a:p>
            <a:pPr marL="171450" lvl="0" indent="-171450" algn="l" rtl="0">
              <a:spcBef>
                <a:spcPts val="0"/>
              </a:spcBef>
              <a:spcAft>
                <a:spcPts val="0"/>
              </a:spcAft>
              <a:buClr>
                <a:schemeClr val="dk1"/>
              </a:buClr>
              <a:buSzPts val="1100"/>
              <a:buFont typeface="Arial"/>
              <a:buChar char="•"/>
            </a:pPr>
            <a:r>
              <a:rPr lang="en"/>
              <a:t>Key points from the readings this month</a:t>
            </a:r>
            <a:endParaRPr/>
          </a:p>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4" name="Google Shape;254;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God’s love for humanity is a love story unlike any human love story. It is the story of God pursuing his beloved: humanity.</a:t>
            </a:r>
            <a:endParaRPr/>
          </a:p>
          <a:p>
            <a:pPr marL="457200" lvl="0" indent="-298450" algn="l" rtl="0">
              <a:spcBef>
                <a:spcPts val="0"/>
              </a:spcBef>
              <a:spcAft>
                <a:spcPts val="0"/>
              </a:spcAft>
              <a:buClr>
                <a:schemeClr val="dk1"/>
              </a:buClr>
              <a:buSzPts val="1100"/>
              <a:buFont typeface="Arial"/>
              <a:buChar char="●"/>
            </a:pPr>
            <a:r>
              <a:rPr lang="en"/>
              <a:t>Unlike any human love story, God is unfailingly faithful. </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The story of Salvation History is found in Scripture.</a:t>
            </a:r>
            <a:endParaRPr/>
          </a:p>
          <a:p>
            <a:pPr marL="457200" lvl="0" indent="-298450" algn="l" rtl="0">
              <a:spcBef>
                <a:spcPts val="0"/>
              </a:spcBef>
              <a:spcAft>
                <a:spcPts val="0"/>
              </a:spcAft>
              <a:buClr>
                <a:schemeClr val="dk1"/>
              </a:buClr>
              <a:buSzPts val="1100"/>
              <a:buFont typeface="Arial"/>
              <a:buChar char="●"/>
            </a:pPr>
            <a:r>
              <a:rPr lang="en"/>
              <a:t>Many people mistakenly believe the Old Testament shows us an angry, vengeful God, while His mercy begins to be revealed in the New Testament. </a:t>
            </a:r>
            <a:endParaRPr/>
          </a:p>
          <a:p>
            <a:pPr marL="0" lvl="0" indent="0" algn="l" rtl="0">
              <a:spcBef>
                <a:spcPts val="0"/>
              </a:spcBef>
              <a:spcAft>
                <a:spcPts val="0"/>
              </a:spcAft>
              <a:buClr>
                <a:schemeClr val="dk1"/>
              </a:buClr>
              <a:buSzPts val="1100"/>
              <a:buFont typeface="Arial"/>
              <a:buNone/>
            </a:pPr>
            <a:endParaRPr b="1"/>
          </a:p>
          <a:p>
            <a:pPr marL="0" lvl="0" indent="0" algn="l" rtl="0">
              <a:spcBef>
                <a:spcPts val="0"/>
              </a:spcBef>
              <a:spcAft>
                <a:spcPts val="0"/>
              </a:spcAft>
              <a:buClr>
                <a:schemeClr val="dk1"/>
              </a:buClr>
              <a:buSzPts val="1100"/>
              <a:buFont typeface="Arial"/>
              <a:buNone/>
            </a:pPr>
            <a:r>
              <a:rPr lang="en" b="1"/>
              <a:t>The truth is that God is love. His mercy was clear from the beginning and remains throughout all of Salvation History.</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1" name="Google Shape;261;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For instance:</a:t>
            </a:r>
            <a:endParaRPr dirty="0"/>
          </a:p>
          <a:p>
            <a:pPr marL="457200" lvl="0" indent="-298450" algn="l" rtl="0">
              <a:spcBef>
                <a:spcPts val="0"/>
              </a:spcBef>
              <a:spcAft>
                <a:spcPts val="0"/>
              </a:spcAft>
              <a:buClr>
                <a:schemeClr val="dk1"/>
              </a:buClr>
              <a:buSzPts val="1100"/>
              <a:buFont typeface="Arial"/>
              <a:buAutoNum type="arabicPeriod"/>
            </a:pPr>
            <a:r>
              <a:rPr lang="en" dirty="0"/>
              <a:t>God made His first covenant with </a:t>
            </a:r>
            <a:r>
              <a:rPr lang="en" b="1" dirty="0"/>
              <a:t>Adam</a:t>
            </a:r>
            <a:r>
              <a:rPr lang="en" dirty="0"/>
              <a:t>, who was the head of the first human </a:t>
            </a:r>
            <a:r>
              <a:rPr lang="en" b="1" dirty="0"/>
              <a:t>couple. </a:t>
            </a:r>
            <a:r>
              <a:rPr lang="en" dirty="0"/>
              <a:t>He promised Adam that He would send a savior to crush the serpent. To save humanity from its sins!</a:t>
            </a:r>
            <a:r>
              <a:rPr lang="en" b="1" dirty="0"/>
              <a:t> </a:t>
            </a:r>
            <a:br>
              <a:rPr lang="en" b="1" dirty="0"/>
            </a:br>
            <a:endParaRPr dirty="0"/>
          </a:p>
          <a:p>
            <a:pPr marL="457200" lvl="0" indent="-298450" algn="l" rtl="0">
              <a:spcBef>
                <a:spcPts val="0"/>
              </a:spcBef>
              <a:spcAft>
                <a:spcPts val="0"/>
              </a:spcAft>
              <a:buClr>
                <a:schemeClr val="dk1"/>
              </a:buClr>
              <a:buSzPts val="1100"/>
              <a:buFont typeface="Arial"/>
              <a:buAutoNum type="arabicPeriod"/>
            </a:pPr>
            <a:r>
              <a:rPr lang="en" dirty="0"/>
              <a:t>Then God initiated a relationship with </a:t>
            </a:r>
            <a:r>
              <a:rPr lang="en" b="1" dirty="0"/>
              <a:t>Noah</a:t>
            </a:r>
            <a:r>
              <a:rPr lang="en" dirty="0"/>
              <a:t>, and saved all of Noah’s </a:t>
            </a:r>
            <a:r>
              <a:rPr lang="en" b="1" dirty="0"/>
              <a:t>family </a:t>
            </a:r>
            <a:r>
              <a:rPr lang="en" dirty="0"/>
              <a:t>from the flood.</a:t>
            </a:r>
            <a:br>
              <a:rPr lang="en" dirty="0"/>
            </a:br>
            <a:endParaRPr dirty="0"/>
          </a:p>
          <a:p>
            <a:pPr marL="457200" lvl="0" indent="-298450" algn="l" rtl="0">
              <a:spcBef>
                <a:spcPts val="0"/>
              </a:spcBef>
              <a:spcAft>
                <a:spcPts val="0"/>
              </a:spcAft>
              <a:buClr>
                <a:schemeClr val="dk1"/>
              </a:buClr>
              <a:buSzPts val="1100"/>
              <a:buFont typeface="Arial"/>
              <a:buAutoNum type="arabicPeriod"/>
            </a:pPr>
            <a:r>
              <a:rPr lang="en" dirty="0"/>
              <a:t>Then God made contact with </a:t>
            </a:r>
            <a:r>
              <a:rPr lang="en" b="1" dirty="0"/>
              <a:t>Abraham</a:t>
            </a:r>
            <a:r>
              <a:rPr lang="en" dirty="0"/>
              <a:t>, and his </a:t>
            </a:r>
            <a:r>
              <a:rPr lang="en" b="1" dirty="0"/>
              <a:t>extended family. </a:t>
            </a:r>
            <a:endParaRPr dirty="0"/>
          </a:p>
          <a:p>
            <a:pPr marL="914400" lvl="1" indent="-298450" algn="l" rtl="0">
              <a:spcBef>
                <a:spcPts val="0"/>
              </a:spcBef>
              <a:spcAft>
                <a:spcPts val="0"/>
              </a:spcAft>
              <a:buClr>
                <a:schemeClr val="dk1"/>
              </a:buClr>
              <a:buSzPts val="1100"/>
              <a:buFont typeface="Arial"/>
              <a:buAutoNum type="alphaLcPeriod"/>
            </a:pPr>
            <a:r>
              <a:rPr lang="en" dirty="0"/>
              <a:t>God made Abraham three promises: a land (or nation), a name (or dynasty), and a worldwide blessing. </a:t>
            </a:r>
            <a:br>
              <a:rPr lang="en" dirty="0"/>
            </a:br>
            <a:endParaRPr dirty="0"/>
          </a:p>
          <a:p>
            <a:pPr marL="457200" lvl="0" indent="-298450" algn="l" rtl="0">
              <a:spcBef>
                <a:spcPts val="0"/>
              </a:spcBef>
              <a:spcAft>
                <a:spcPts val="0"/>
              </a:spcAft>
              <a:buClr>
                <a:schemeClr val="dk1"/>
              </a:buClr>
              <a:buSzPts val="1100"/>
              <a:buFont typeface="Arial"/>
              <a:buAutoNum type="arabicPeriod"/>
            </a:pPr>
            <a:r>
              <a:rPr lang="en" dirty="0"/>
              <a:t>When Abraham’s descendants became numerous and were enslaved in Egypt, God called </a:t>
            </a:r>
            <a:r>
              <a:rPr lang="en" b="1" dirty="0"/>
              <a:t>Moses</a:t>
            </a:r>
            <a:r>
              <a:rPr lang="en" dirty="0"/>
              <a:t> to lead this new </a:t>
            </a:r>
            <a:r>
              <a:rPr lang="en" b="1" dirty="0"/>
              <a:t>nation </a:t>
            </a:r>
            <a:r>
              <a:rPr lang="en" dirty="0"/>
              <a:t>to the promised land. </a:t>
            </a:r>
            <a:br>
              <a:rPr lang="en" dirty="0"/>
            </a:br>
            <a:endParaRPr dirty="0"/>
          </a:p>
          <a:p>
            <a:pPr marL="457200" lvl="0" indent="-298450" algn="l" rtl="0">
              <a:spcBef>
                <a:spcPts val="0"/>
              </a:spcBef>
              <a:spcAft>
                <a:spcPts val="0"/>
              </a:spcAft>
              <a:buClr>
                <a:schemeClr val="dk1"/>
              </a:buClr>
              <a:buSzPts val="1100"/>
              <a:buFont typeface="Arial"/>
              <a:buAutoNum type="arabicPeriod"/>
            </a:pPr>
            <a:r>
              <a:rPr lang="en" dirty="0"/>
              <a:t>Generations later, God chose </a:t>
            </a:r>
            <a:r>
              <a:rPr lang="en" b="1" dirty="0"/>
              <a:t>David </a:t>
            </a:r>
            <a:r>
              <a:rPr lang="en" dirty="0"/>
              <a:t> to be in charge of the </a:t>
            </a:r>
            <a:r>
              <a:rPr lang="en" b="1" dirty="0"/>
              <a:t>Kingdom</a:t>
            </a:r>
            <a:r>
              <a:rPr lang="en" dirty="0"/>
              <a:t>, and promised that one of David’s descendants would be the universal and eternal king.</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 dirty="0"/>
              <a:t>Through all these covenants, God prepares the way for the Messiah, the Savior, to free mankind from its sin.</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 b="1" dirty="0"/>
              <a:t>The New Covenant in Jesus Christ fulfills all previous covenants.</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 dirty="0">
                <a:latin typeface="Arial"/>
                <a:ea typeface="Arial"/>
                <a:cs typeface="Arial"/>
                <a:sym typeface="Arial"/>
              </a:rPr>
              <a:t>[1] The textual support for this material is found in Lesson 3.</a:t>
            </a:r>
            <a:endParaRPr dirty="0"/>
          </a:p>
          <a:p>
            <a:pPr marL="0" lvl="0" indent="0" algn="l" rtl="0">
              <a:spcBef>
                <a:spcPts val="0"/>
              </a:spcBef>
              <a:spcAft>
                <a:spcPts val="0"/>
              </a:spcAft>
              <a:buClr>
                <a:schemeClr val="dk1"/>
              </a:buClr>
              <a:buSzPts val="1100"/>
              <a:buFont typeface="Arial"/>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9" name="Google Shape;269;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We all see a pattern where God chooses </a:t>
            </a:r>
            <a:r>
              <a:rPr lang="en" b="1"/>
              <a:t>one man</a:t>
            </a:r>
            <a:r>
              <a:rPr lang="en"/>
              <a:t> to govern all of God’s people. </a:t>
            </a:r>
            <a:r>
              <a:rPr lang="en" i="1"/>
              <a:t>And </a:t>
            </a:r>
            <a:r>
              <a:rPr lang="en"/>
              <a:t>we see a pattern where God’s people keep growing.</a:t>
            </a:r>
            <a:endParaRPr/>
          </a:p>
          <a:p>
            <a:pPr marL="457200" lvl="0" indent="-298450" algn="l" rtl="0">
              <a:spcBef>
                <a:spcPts val="0"/>
              </a:spcBef>
              <a:spcAft>
                <a:spcPts val="0"/>
              </a:spcAft>
              <a:buClr>
                <a:schemeClr val="dk1"/>
              </a:buClr>
              <a:buSzPts val="1100"/>
              <a:buFont typeface="Arial"/>
              <a:buChar char="●"/>
            </a:pPr>
            <a:r>
              <a:rPr lang="en"/>
              <a:t>So where do we see today the largest international community of believers, governed by one man who represents God?</a:t>
            </a:r>
            <a:endParaRPr/>
          </a:p>
          <a:p>
            <a:pPr marL="0" lvl="0" indent="0" algn="l" rtl="0">
              <a:spcBef>
                <a:spcPts val="0"/>
              </a:spcBef>
              <a:spcAft>
                <a:spcPts val="0"/>
              </a:spcAft>
              <a:buClr>
                <a:schemeClr val="dk1"/>
              </a:buClr>
              <a:buSzPts val="1100"/>
              <a:buFont typeface="Arial"/>
              <a:buNone/>
            </a:pPr>
            <a:r>
              <a:rPr lang="en"/>
              <a:t>(hint: it’s the Catholic Church.)</a:t>
            </a:r>
            <a:endParaRPr/>
          </a:p>
          <a:p>
            <a:pPr marL="0" lvl="0" indent="0" algn="l" rtl="0">
              <a:spcBef>
                <a:spcPts val="0"/>
              </a:spcBef>
              <a:spcAft>
                <a:spcPts val="0"/>
              </a:spcAft>
              <a:buClr>
                <a:schemeClr val="dk1"/>
              </a:buClr>
              <a:buSzPts val="1100"/>
              <a:buFont typeface="Arial"/>
              <a:buNone/>
            </a:pPr>
            <a:r>
              <a:rPr lang="en"/>
              <a:t> </a:t>
            </a:r>
            <a:endParaRPr/>
          </a:p>
          <a:p>
            <a:pPr marL="0" lvl="0" indent="0" algn="l" rtl="0">
              <a:spcBef>
                <a:spcPts val="0"/>
              </a:spcBef>
              <a:spcAft>
                <a:spcPts val="0"/>
              </a:spcAft>
              <a:buClr>
                <a:schemeClr val="dk1"/>
              </a:buClr>
              <a:buSzPts val="1100"/>
              <a:buFont typeface="Arial"/>
              <a:buNone/>
            </a:pPr>
            <a:r>
              <a:rPr lang="en"/>
              <a:t>And, like the ancient Israelites, we too must wait for the coming of our Savior at the Second  Coming.</a:t>
            </a:r>
            <a:endParaRPr/>
          </a:p>
          <a:p>
            <a:pPr marL="0" lvl="0" indent="0" algn="l" rtl="0">
              <a:spcBef>
                <a:spcPts val="0"/>
              </a:spcBef>
              <a:spcAft>
                <a:spcPts val="0"/>
              </a:spcAft>
              <a:buClr>
                <a:schemeClr val="dk1"/>
              </a:buClr>
              <a:buSzPts val="700"/>
              <a:buFont typeface="Times New Roman"/>
              <a:buNone/>
            </a:pPr>
            <a:r>
              <a:rPr lang="en" sz="700">
                <a:latin typeface="Times New Roman"/>
                <a:ea typeface="Times New Roman"/>
                <a:cs typeface="Times New Roman"/>
                <a:sym typeface="Times New Roman"/>
              </a:rPr>
              <a: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8" name="Google Shape;338;p2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275"/>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7" name="Google Shape;347;p30: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275"/>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5" name="Google Shape;355;p31: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275"/>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Give time to look over activities</a:t>
            </a:r>
          </a:p>
        </p:txBody>
      </p:sp>
    </p:spTree>
    <p:extLst>
      <p:ext uri="{BB962C8B-B14F-4D97-AF65-F5344CB8AC3E}">
        <p14:creationId xmlns:p14="http://schemas.microsoft.com/office/powerpoint/2010/main" val="3612264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14195224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1504837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Google Shape;17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Our Story</a:t>
            </a:r>
            <a:endParaRPr dirty="0"/>
          </a:p>
          <a:p>
            <a:pPr marL="0" lvl="0" indent="0" algn="l" rtl="0">
              <a:spcBef>
                <a:spcPts val="0"/>
              </a:spcBef>
              <a:spcAft>
                <a:spcPts val="0"/>
              </a:spcAft>
              <a:buClr>
                <a:schemeClr val="dk1"/>
              </a:buClr>
              <a:buSzPts val="1100"/>
              <a:buFont typeface="Arial"/>
              <a:buNone/>
            </a:pPr>
            <a:r>
              <a:rPr lang="en" dirty="0"/>
              <a:t>1.</a:t>
            </a:r>
            <a:r>
              <a:rPr lang="en" sz="700" dirty="0">
                <a:latin typeface="Times New Roman"/>
                <a:ea typeface="Times New Roman"/>
                <a:cs typeface="Times New Roman"/>
                <a:sym typeface="Times New Roman"/>
              </a:rPr>
              <a:t>     </a:t>
            </a:r>
            <a:r>
              <a:rPr lang="en" dirty="0"/>
              <a:t>In the last presentation we talked about God – who He is and how we come to know Him. Now it’s time to talk about </a:t>
            </a:r>
            <a:r>
              <a:rPr lang="en" i="1" dirty="0"/>
              <a:t>us</a:t>
            </a:r>
            <a:r>
              <a:rPr lang="en" dirty="0"/>
              <a:t>:</a:t>
            </a:r>
            <a:r>
              <a:rPr lang="en" i="1" dirty="0"/>
              <a:t> </a:t>
            </a:r>
            <a:r>
              <a:rPr lang="en" dirty="0"/>
              <a:t>Who we are, and where we come from.</a:t>
            </a:r>
            <a:endParaRPr dirty="0"/>
          </a:p>
          <a:p>
            <a:pPr marL="0" lvl="0" indent="0" algn="l" rtl="0">
              <a:spcBef>
                <a:spcPts val="0"/>
              </a:spcBef>
              <a:spcAft>
                <a:spcPts val="0"/>
              </a:spcAft>
              <a:buClr>
                <a:schemeClr val="dk1"/>
              </a:buClr>
              <a:buSzPts val="1100"/>
              <a:buFont typeface="Arial"/>
              <a:buNone/>
            </a:pPr>
            <a:r>
              <a:rPr lang="en" dirty="0"/>
              <a:t>This is the </a:t>
            </a:r>
            <a:r>
              <a:rPr lang="en" b="1" i="1" dirty="0"/>
              <a:t>Story of Humanity</a:t>
            </a:r>
            <a:r>
              <a:rPr lang="en" dirty="0"/>
              <a:t>.</a:t>
            </a:r>
            <a:endParaRPr dirty="0"/>
          </a:p>
          <a:p>
            <a:pPr marL="0" lvl="0" indent="0" algn="l" rtl="0">
              <a:spcBef>
                <a:spcPts val="0"/>
              </a:spcBef>
              <a:spcAft>
                <a:spcPts val="0"/>
              </a:spcAft>
              <a:buClr>
                <a:schemeClr val="dk1"/>
              </a:buClr>
              <a:buSzPts val="1100"/>
              <a:buFont typeface="Arial"/>
              <a:buNone/>
            </a:pPr>
            <a:r>
              <a:rPr lang="en" b="1" i="1" dirty="0"/>
              <a:t> </a:t>
            </a:r>
            <a:endParaRPr dirty="0"/>
          </a:p>
          <a:p>
            <a:pPr marL="0" lvl="0" indent="0" algn="l" rtl="0">
              <a:spcBef>
                <a:spcPts val="0"/>
              </a:spcBef>
              <a:spcAft>
                <a:spcPts val="0"/>
              </a:spcAft>
              <a:buClr>
                <a:schemeClr val="dk1"/>
              </a:buClr>
              <a:buSzPts val="1100"/>
              <a:buFont typeface="Arial"/>
              <a:buNone/>
            </a:pPr>
            <a:r>
              <a:rPr lang="en" dirty="0"/>
              <a:t>2.</a:t>
            </a:r>
            <a:r>
              <a:rPr lang="en" sz="700" dirty="0">
                <a:latin typeface="Times New Roman"/>
                <a:ea typeface="Times New Roman"/>
                <a:cs typeface="Times New Roman"/>
                <a:sym typeface="Times New Roman"/>
              </a:rPr>
              <a:t>     </a:t>
            </a:r>
            <a:r>
              <a:rPr lang="en" dirty="0"/>
              <a:t>ILLUSTRATION OF A NOVEL: Imagine you pick up a novel, and instead of starting at the beginning, you just open the book right in the middle, or even skip to the end and start reading. What will happen?</a:t>
            </a:r>
            <a:endParaRPr dirty="0"/>
          </a:p>
          <a:p>
            <a:pPr marL="0" lvl="0" indent="0" algn="l" rtl="0">
              <a:spcBef>
                <a:spcPts val="0"/>
              </a:spcBef>
              <a:spcAft>
                <a:spcPts val="0"/>
              </a:spcAft>
              <a:buClr>
                <a:schemeClr val="dk1"/>
              </a:buClr>
              <a:buSzPts val="1100"/>
              <a:buFont typeface="Arial"/>
              <a:buNone/>
            </a:pPr>
            <a:r>
              <a:rPr lang="en" dirty="0"/>
              <a:t>You’ll be totally lost! You won’t understand anything, because you don’t know what came before. [“Oh... so the Butler did it. Um, what did he do?”] You won’t understand the events or the characters or the references – </a:t>
            </a:r>
            <a:r>
              <a:rPr lang="en" i="1" dirty="0"/>
              <a:t>because you don’t know the story.</a:t>
            </a:r>
            <a:endParaRPr dirty="0"/>
          </a:p>
          <a:p>
            <a:pPr marL="0" lvl="0" indent="0" algn="l" rtl="0">
              <a:spcBef>
                <a:spcPts val="0"/>
              </a:spcBef>
              <a:spcAft>
                <a:spcPts val="0"/>
              </a:spcAft>
              <a:buClr>
                <a:schemeClr val="dk1"/>
              </a:buClr>
              <a:buSzPts val="1100"/>
              <a:buFont typeface="Arial"/>
              <a:buNone/>
            </a:pPr>
            <a:r>
              <a:rPr lang="en" dirty="0"/>
              <a:t> </a:t>
            </a:r>
            <a:endParaRPr dirty="0"/>
          </a:p>
          <a:p>
            <a:pPr marL="0" lvl="0" indent="0" algn="l" rtl="0">
              <a:spcBef>
                <a:spcPts val="0"/>
              </a:spcBef>
              <a:spcAft>
                <a:spcPts val="0"/>
              </a:spcAft>
              <a:buClr>
                <a:schemeClr val="dk1"/>
              </a:buClr>
              <a:buSzPts val="1100"/>
              <a:buFont typeface="Arial"/>
              <a:buNone/>
            </a:pPr>
            <a:r>
              <a:rPr lang="en" dirty="0"/>
              <a:t>3.</a:t>
            </a:r>
            <a:r>
              <a:rPr lang="en" sz="700" dirty="0">
                <a:latin typeface="Times New Roman"/>
                <a:ea typeface="Times New Roman"/>
                <a:cs typeface="Times New Roman"/>
                <a:sym typeface="Times New Roman"/>
              </a:rPr>
              <a:t>     </a:t>
            </a:r>
            <a:r>
              <a:rPr lang="en" dirty="0"/>
              <a:t>So how can you possibly understand what it means to be a Catholic, or a Christian, or </a:t>
            </a:r>
            <a:r>
              <a:rPr lang="en" i="1" dirty="0"/>
              <a:t>even a human being! </a:t>
            </a:r>
            <a:r>
              <a:rPr lang="en" dirty="0"/>
              <a:t>unless you have a firm grasp on what the human story is?</a:t>
            </a:r>
            <a:endParaRPr dirty="0"/>
          </a:p>
          <a:p>
            <a:pPr marL="0" lvl="0" indent="0" algn="l" rtl="0">
              <a:spcBef>
                <a:spcPts val="0"/>
              </a:spcBef>
              <a:spcAft>
                <a:spcPts val="0"/>
              </a:spcAft>
              <a:buClr>
                <a:schemeClr val="dk1"/>
              </a:buClr>
              <a:buSzPts val="1100"/>
              <a:buFont typeface="Arial"/>
              <a:buNone/>
            </a:pPr>
            <a:r>
              <a:rPr lang="en" dirty="0"/>
              <a:t>That’s what this session is all about – understanding ourselves by understanding our story.</a:t>
            </a:r>
            <a:endParaRPr dirty="0"/>
          </a:p>
          <a:p>
            <a:pPr marL="0" lvl="0" indent="0" algn="l" rtl="0">
              <a:spcBef>
                <a:spcPts val="0"/>
              </a:spcBef>
              <a:spcAft>
                <a:spcPts val="0"/>
              </a:spcAft>
              <a:buClr>
                <a:schemeClr val="dk1"/>
              </a:buClr>
              <a:buSzPts val="1100"/>
              <a:buFont typeface="Arial"/>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b="1" i="1"/>
              <a:t>So let’s start the story.</a:t>
            </a:r>
            <a:endParaRPr/>
          </a:p>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6" name="Google Shape;18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4" name="Google Shape;19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Adam and Eve were created </a:t>
            </a:r>
            <a:r>
              <a:rPr lang="en" b="1" i="1" dirty="0"/>
              <a:t>like God</a:t>
            </a:r>
            <a:r>
              <a:rPr lang="en" dirty="0"/>
              <a:t>.</a:t>
            </a:r>
            <a:endParaRPr dirty="0"/>
          </a:p>
          <a:p>
            <a:pPr marL="457200" lvl="0" indent="-298450" algn="l" rtl="0">
              <a:spcBef>
                <a:spcPts val="0"/>
              </a:spcBef>
              <a:spcAft>
                <a:spcPts val="0"/>
              </a:spcAft>
              <a:buClr>
                <a:schemeClr val="dk1"/>
              </a:buClr>
              <a:buSzPts val="1100"/>
              <a:buFont typeface="Arial"/>
              <a:buAutoNum type="arabicPeriod"/>
            </a:pPr>
            <a:r>
              <a:rPr lang="en" dirty="0"/>
              <a:t>We’re like God because we have </a:t>
            </a:r>
            <a:r>
              <a:rPr lang="en" b="1" dirty="0"/>
              <a:t>intellect</a:t>
            </a:r>
            <a:r>
              <a:rPr lang="en" dirty="0"/>
              <a:t> (intelligence), </a:t>
            </a:r>
            <a:r>
              <a:rPr lang="en" b="1" dirty="0"/>
              <a:t>will</a:t>
            </a:r>
            <a:r>
              <a:rPr lang="en" i="1" dirty="0"/>
              <a:t> </a:t>
            </a:r>
            <a:r>
              <a:rPr lang="en" dirty="0"/>
              <a:t>(freedom), and a </a:t>
            </a:r>
            <a:r>
              <a:rPr lang="en" b="1" dirty="0"/>
              <a:t>capacity to love</a:t>
            </a:r>
            <a:r>
              <a:rPr lang="en" dirty="0"/>
              <a:t>.</a:t>
            </a:r>
            <a:endParaRPr dirty="0"/>
          </a:p>
          <a:p>
            <a:pPr marL="914400" lvl="1" indent="-298450" algn="l" rtl="0">
              <a:spcBef>
                <a:spcPts val="0"/>
              </a:spcBef>
              <a:spcAft>
                <a:spcPts val="0"/>
              </a:spcAft>
              <a:buClr>
                <a:schemeClr val="dk1"/>
              </a:buClr>
              <a:buSzPts val="1100"/>
              <a:buFont typeface="Arial"/>
              <a:buAutoNum type="alphaLcPeriod"/>
            </a:pPr>
            <a:r>
              <a:rPr lang="en" dirty="0"/>
              <a:t>God is intelligent and free, and so are we! He lives in self-giving love in the Trinity and calls us to reflect this love within our own families.</a:t>
            </a:r>
            <a:endParaRPr dirty="0"/>
          </a:p>
          <a:p>
            <a:pPr marL="914400" lvl="1" indent="-298450" algn="l" rtl="0">
              <a:spcBef>
                <a:spcPts val="0"/>
              </a:spcBef>
              <a:spcAft>
                <a:spcPts val="0"/>
              </a:spcAft>
              <a:buClr>
                <a:schemeClr val="dk1"/>
              </a:buClr>
              <a:buSzPts val="1100"/>
              <a:buFont typeface="Arial"/>
              <a:buAutoNum type="alphaLcPeriod"/>
            </a:pPr>
            <a:r>
              <a:rPr lang="en" dirty="0"/>
              <a:t>That’s one of the reasons Genesis says we’re made in God’s “</a:t>
            </a:r>
            <a:r>
              <a:rPr lang="en" b="1" i="1" dirty="0"/>
              <a:t>Image and Likeness</a:t>
            </a:r>
            <a:r>
              <a:rPr lang="en" i="1" dirty="0"/>
              <a:t>.</a:t>
            </a:r>
            <a:r>
              <a:rPr lang="en" dirty="0"/>
              <a:t>”</a:t>
            </a:r>
            <a:endParaRPr dirty="0"/>
          </a:p>
          <a:p>
            <a:pPr marL="0" lvl="0" indent="0" algn="l" rtl="0">
              <a:spcBef>
                <a:spcPts val="0"/>
              </a:spcBef>
              <a:spcAft>
                <a:spcPts val="0"/>
              </a:spcAft>
              <a:buClr>
                <a:schemeClr val="dk1"/>
              </a:buClr>
              <a:buSzPts val="1100"/>
              <a:buFont typeface="Arial"/>
              <a:buNone/>
            </a:pPr>
            <a:r>
              <a:rPr lang="en" dirty="0"/>
              <a:t> </a:t>
            </a:r>
            <a:endParaRPr dirty="0"/>
          </a:p>
          <a:p>
            <a:pPr marL="457200" lvl="0" indent="-298450" algn="l" rtl="0">
              <a:spcBef>
                <a:spcPts val="0"/>
              </a:spcBef>
              <a:spcAft>
                <a:spcPts val="0"/>
              </a:spcAft>
              <a:buClr>
                <a:schemeClr val="dk1"/>
              </a:buClr>
              <a:buSzPts val="1100"/>
              <a:buFont typeface="Arial"/>
              <a:buAutoNum type="arabicPeriod"/>
            </a:pPr>
            <a:r>
              <a:rPr lang="en" dirty="0"/>
              <a:t>Now our intellect and will are the powers which make up our spiritual (=immaterial) soul.</a:t>
            </a:r>
            <a:endParaRPr dirty="0"/>
          </a:p>
          <a:p>
            <a:pPr marL="914400" lvl="1" indent="-298450" algn="l" rtl="0">
              <a:spcBef>
                <a:spcPts val="0"/>
              </a:spcBef>
              <a:spcAft>
                <a:spcPts val="0"/>
              </a:spcAft>
              <a:buClr>
                <a:schemeClr val="dk1"/>
              </a:buClr>
              <a:buSzPts val="1100"/>
              <a:buFont typeface="Arial"/>
              <a:buAutoNum type="alphaLcPeriod" startAt="2"/>
            </a:pPr>
            <a:r>
              <a:rPr lang="en" dirty="0"/>
              <a:t>Which means although the human body has material causes, every human soul is always miraculously produced by God.</a:t>
            </a:r>
            <a:endParaRPr dirty="0"/>
          </a:p>
          <a:p>
            <a:pPr marL="0" lvl="0" indent="0" algn="l" rtl="0">
              <a:spcBef>
                <a:spcPts val="0"/>
              </a:spcBef>
              <a:spcAft>
                <a:spcPts val="0"/>
              </a:spcAft>
              <a:buClr>
                <a:schemeClr val="dk1"/>
              </a:buClr>
              <a:buSzPts val="1100"/>
              <a:buFont typeface="Arial"/>
              <a:buNone/>
            </a:pPr>
            <a:r>
              <a:rPr lang="en" dirty="0"/>
              <a:t> </a:t>
            </a:r>
            <a:endParaRPr dirty="0"/>
          </a:p>
          <a:p>
            <a:pPr marL="457200" lvl="0" indent="-298450" algn="l" rtl="0">
              <a:spcBef>
                <a:spcPts val="0"/>
              </a:spcBef>
              <a:spcAft>
                <a:spcPts val="0"/>
              </a:spcAft>
              <a:buClr>
                <a:schemeClr val="dk1"/>
              </a:buClr>
              <a:buSzPts val="1100"/>
              <a:buFont typeface="Arial"/>
              <a:buAutoNum type="arabicPeriod"/>
            </a:pPr>
            <a:r>
              <a:rPr lang="en" dirty="0"/>
              <a:t>So the human person is a combination of </a:t>
            </a:r>
            <a:r>
              <a:rPr lang="en" b="1" dirty="0"/>
              <a:t>body </a:t>
            </a:r>
            <a:r>
              <a:rPr lang="en" b="1" i="1" dirty="0"/>
              <a:t>and</a:t>
            </a:r>
            <a:r>
              <a:rPr lang="en" dirty="0"/>
              <a:t> </a:t>
            </a:r>
            <a:r>
              <a:rPr lang="en" b="1" dirty="0"/>
              <a:t>soul</a:t>
            </a:r>
            <a:r>
              <a:rPr lang="en" dirty="0"/>
              <a:t>.</a:t>
            </a:r>
            <a:endParaRPr dirty="0"/>
          </a:p>
          <a:p>
            <a:pPr marL="914400" lvl="1" indent="-298450" algn="l" rtl="0">
              <a:spcBef>
                <a:spcPts val="0"/>
              </a:spcBef>
              <a:spcAft>
                <a:spcPts val="0"/>
              </a:spcAft>
              <a:buClr>
                <a:schemeClr val="dk1"/>
              </a:buClr>
              <a:buSzPts val="1100"/>
              <a:buFont typeface="Arial"/>
              <a:buAutoNum type="alphaLcPeriod" startAt="2"/>
            </a:pPr>
            <a:r>
              <a:rPr lang="en" dirty="0"/>
              <a:t>Our intellect and will are the powers that make up our spiritual (= immaterial) soul.</a:t>
            </a:r>
            <a:endParaRPr dirty="0"/>
          </a:p>
          <a:p>
            <a:pPr marL="914400" lvl="1" indent="-298450" algn="l" rtl="0">
              <a:spcBef>
                <a:spcPts val="0"/>
              </a:spcBef>
              <a:spcAft>
                <a:spcPts val="0"/>
              </a:spcAft>
              <a:buClr>
                <a:schemeClr val="dk1"/>
              </a:buClr>
              <a:buSzPts val="1100"/>
              <a:buFont typeface="Arial"/>
              <a:buAutoNum type="alphaLcPeriod" startAt="2"/>
            </a:pPr>
            <a:r>
              <a:rPr lang="en" dirty="0"/>
              <a:t>They are how we know and desire things that aren’t detectable by the senses (like love, justice, honesty, etc...).</a:t>
            </a:r>
            <a:endParaRPr dirty="0"/>
          </a:p>
          <a:p>
            <a:pPr marL="914400" lvl="1" indent="-298450" algn="l" rtl="0">
              <a:spcBef>
                <a:spcPts val="0"/>
              </a:spcBef>
              <a:spcAft>
                <a:spcPts val="0"/>
              </a:spcAft>
              <a:buClr>
                <a:schemeClr val="dk1"/>
              </a:buClr>
              <a:buSzPts val="1100"/>
              <a:buFont typeface="Arial"/>
              <a:buAutoNum type="alphaLcPeriod" startAt="2"/>
            </a:pPr>
            <a:r>
              <a:rPr lang="en" dirty="0"/>
              <a:t>Because we have a spiritual component, it means that although the human body has material causes, every human soul is always miraculously produced by God.</a:t>
            </a:r>
            <a:endParaRPr dirty="0"/>
          </a:p>
          <a:p>
            <a:pPr marL="0" lvl="0" indent="0" algn="l" rtl="0">
              <a:spcBef>
                <a:spcPts val="0"/>
              </a:spcBef>
              <a:spcAft>
                <a:spcPts val="0"/>
              </a:spcAft>
              <a:buClr>
                <a:schemeClr val="dk1"/>
              </a:buClr>
              <a:buSzPts val="1100"/>
              <a:buFont typeface="Arial"/>
              <a:buNone/>
            </a:pPr>
            <a:r>
              <a:rPr lang="en" dirty="0"/>
              <a:t> </a:t>
            </a:r>
            <a:endParaRPr dirty="0"/>
          </a:p>
          <a:p>
            <a:pPr marL="0" lvl="0" indent="0" algn="l" rtl="0">
              <a:spcBef>
                <a:spcPts val="0"/>
              </a:spcBef>
              <a:spcAft>
                <a:spcPts val="0"/>
              </a:spcAft>
              <a:buClr>
                <a:schemeClr val="dk1"/>
              </a:buClr>
              <a:buSzPts val="1100"/>
              <a:buFont typeface="Arial"/>
              <a:buNone/>
            </a:pPr>
            <a:r>
              <a:rPr lang="en" sz="700" dirty="0">
                <a:latin typeface="Times New Roman"/>
                <a:ea typeface="Times New Roman"/>
                <a:cs typeface="Times New Roman"/>
                <a:sym typeface="Times New Roman"/>
              </a:rPr>
              <a:t> </a:t>
            </a:r>
            <a:r>
              <a:rPr lang="en" dirty="0"/>
              <a:t>And it’s good that we are body and soul! The angels are spiritual creatures, rocks and trees and animals are material creatures, and we’re both! We unite all the elements of God’s creation.</a:t>
            </a:r>
            <a:endParaRPr dirty="0"/>
          </a:p>
          <a:p>
            <a:pPr marL="0" lvl="0" indent="0" algn="l" rtl="0">
              <a:spcBef>
                <a:spcPts val="0"/>
              </a:spcBef>
              <a:spcAft>
                <a:spcPts val="0"/>
              </a:spcAft>
              <a:buClr>
                <a:schemeClr val="dk1"/>
              </a:buClr>
              <a:buSzPts val="1100"/>
              <a:buFont typeface="Arial"/>
              <a:buNone/>
            </a:pPr>
            <a:r>
              <a:rPr lang="en" dirty="0"/>
              <a:t>Also, this means that even if you destroy the body-part, the soul-part is still left, which is why human souls survive death.</a:t>
            </a:r>
            <a:endParaRPr dirty="0"/>
          </a:p>
          <a:p>
            <a:pPr marL="0" lvl="0" indent="0" algn="l" rtl="0">
              <a:spcBef>
                <a:spcPts val="0"/>
              </a:spcBef>
              <a:spcAft>
                <a:spcPts val="0"/>
              </a:spcAft>
              <a:buClr>
                <a:schemeClr val="dk1"/>
              </a:buClr>
              <a:buSzPts val="1100"/>
              <a:buFont typeface="Arial"/>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 as humans connect both – </a:t>
            </a:r>
          </a:p>
          <a:p>
            <a:r>
              <a:rPr lang="en-US" dirty="0"/>
              <a:t>Think of Corporal and Spiritual Works of Mercy – Corporal – cares for physical needs, Spiritual cares for Spiritual needs</a:t>
            </a:r>
          </a:p>
        </p:txBody>
      </p:sp>
    </p:spTree>
    <p:extLst>
      <p:ext uri="{BB962C8B-B14F-4D97-AF65-F5344CB8AC3E}">
        <p14:creationId xmlns:p14="http://schemas.microsoft.com/office/powerpoint/2010/main" val="1777322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2" name="Google Shape;202;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God is love, and He created humanity out of love and a desire to share His Divine Life with us. He destined us for Heaven to be with Him forever!</a:t>
            </a:r>
            <a:endParaRPr/>
          </a:p>
          <a:p>
            <a:pPr marL="0" lvl="0" indent="0" algn="l" rtl="0">
              <a:spcBef>
                <a:spcPts val="0"/>
              </a:spcBef>
              <a:spcAft>
                <a:spcPts val="0"/>
              </a:spcAft>
              <a:buClr>
                <a:schemeClr val="dk1"/>
              </a:buClr>
              <a:buSzPts val="1100"/>
              <a:buFont typeface="Arial"/>
              <a:buNone/>
            </a:pPr>
            <a:endParaRPr b="1"/>
          </a:p>
          <a:p>
            <a:pPr marL="0" lvl="0" indent="0" algn="l" rtl="0">
              <a:spcBef>
                <a:spcPts val="0"/>
              </a:spcBef>
              <a:spcAft>
                <a:spcPts val="0"/>
              </a:spcAft>
              <a:buClr>
                <a:schemeClr val="dk1"/>
              </a:buClr>
              <a:buSzPts val="1100"/>
              <a:buFont typeface="Arial"/>
              <a:buNone/>
            </a:pPr>
            <a:r>
              <a:rPr lang="en" b="1" i="1"/>
              <a:t>So what went wrong?</a:t>
            </a:r>
            <a:endParaRPr/>
          </a:p>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0" name="Google Shape;21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t>The Fall – Humanity’s first Sin </a:t>
            </a:r>
            <a:r>
              <a:rPr lang="en" b="1">
                <a:latin typeface="Arial"/>
                <a:ea typeface="Arial"/>
                <a:cs typeface="Arial"/>
                <a:sym typeface="Arial"/>
              </a:rPr>
              <a:t>[1]</a:t>
            </a:r>
            <a:endParaRPr/>
          </a:p>
          <a:p>
            <a:pPr marL="0" lvl="0" indent="0" algn="l" rtl="0">
              <a:spcBef>
                <a:spcPts val="0"/>
              </a:spcBef>
              <a:spcAft>
                <a:spcPts val="0"/>
              </a:spcAft>
              <a:buClr>
                <a:schemeClr val="dk1"/>
              </a:buClr>
              <a:buSzPts val="1100"/>
              <a:buFont typeface="Arial"/>
              <a:buNone/>
            </a:pPr>
            <a:r>
              <a:rPr lang="en"/>
              <a:t>What happened when Adam and Eve disobeyed God’s command?</a:t>
            </a:r>
            <a:endParaRPr/>
          </a:p>
          <a:p>
            <a:pPr marL="457200" lvl="0" indent="-298450" algn="l" rtl="0">
              <a:spcBef>
                <a:spcPts val="0"/>
              </a:spcBef>
              <a:spcAft>
                <a:spcPts val="0"/>
              </a:spcAft>
              <a:buClr>
                <a:schemeClr val="dk1"/>
              </a:buClr>
              <a:buSzPts val="1100"/>
              <a:buFont typeface="Arial"/>
              <a:buChar char="●"/>
            </a:pPr>
            <a:r>
              <a:rPr lang="en"/>
              <a:t>God is our foundation, and when you reject your own foundation, everything starts to break down. So our whole humanity suffered.</a:t>
            </a:r>
            <a:endParaRPr/>
          </a:p>
          <a:p>
            <a:pPr marL="0" lvl="0" indent="0" algn="ctr" rtl="0">
              <a:lnSpc>
                <a:spcPct val="115000"/>
              </a:lnSpc>
              <a:spcBef>
                <a:spcPts val="0"/>
              </a:spcBef>
              <a:spcAft>
                <a:spcPts val="0"/>
              </a:spcAft>
              <a:buClr>
                <a:schemeClr val="dk1"/>
              </a:buClr>
              <a:buSzPts val="1100"/>
              <a:buFont typeface="Arial"/>
              <a:buNone/>
            </a:pPr>
            <a:endParaRPr b="1" i="1"/>
          </a:p>
          <a:p>
            <a:pPr marL="0" lvl="0" indent="0" algn="l" rtl="0">
              <a:lnSpc>
                <a:spcPct val="115000"/>
              </a:lnSpc>
              <a:spcBef>
                <a:spcPts val="0"/>
              </a:spcBef>
              <a:spcAft>
                <a:spcPts val="0"/>
              </a:spcAft>
              <a:buClr>
                <a:schemeClr val="dk1"/>
              </a:buClr>
              <a:buSzPts val="1100"/>
              <a:buFont typeface="Arial"/>
              <a:buNone/>
            </a:pPr>
            <a:endParaRPr b="1" i="1"/>
          </a:p>
          <a:p>
            <a:pPr marL="0" lvl="0" indent="0" algn="l" rtl="0">
              <a:spcBef>
                <a:spcPts val="0"/>
              </a:spcBef>
              <a:spcAft>
                <a:spcPts val="0"/>
              </a:spcAft>
              <a:buClr>
                <a:schemeClr val="dk1"/>
              </a:buClr>
              <a:buSzPts val="1100"/>
              <a:buFont typeface="Arial"/>
              <a:buNone/>
            </a:pPr>
            <a:r>
              <a:rPr lang="en" sz="1000"/>
              <a:t>[1]</a:t>
            </a:r>
            <a:r>
              <a:rPr lang="en"/>
              <a:t> The textual support for this material is found in Lesson 3, </a:t>
            </a:r>
            <a:r>
              <a:rPr lang="en" b="1"/>
              <a:t>“Fallen from Grace” </a:t>
            </a:r>
            <a:r>
              <a:rPr lang="en"/>
              <a:t>and </a:t>
            </a:r>
            <a:r>
              <a:rPr lang="en" b="1"/>
              <a:t>“The Story Unfolds.”</a:t>
            </a:r>
            <a:endParaRPr/>
          </a:p>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0"/>
        <p:cNvGrpSpPr/>
        <p:nvPr/>
      </p:nvGrpSpPr>
      <p:grpSpPr>
        <a:xfrm>
          <a:off x="0" y="0"/>
          <a:ext cx="0" cy="0"/>
          <a:chOff x="0" y="0"/>
          <a:chExt cx="0" cy="0"/>
        </a:xfrm>
      </p:grpSpPr>
      <p:sp>
        <p:nvSpPr>
          <p:cNvPr id="11" name="Google Shape;11;p33"/>
          <p:cNvSpPr txBox="1">
            <a:spLocks noGrp="1"/>
          </p:cNvSpPr>
          <p:nvPr>
            <p:ph type="subTitle" idx="1"/>
          </p:nvPr>
        </p:nvSpPr>
        <p:spPr>
          <a:xfrm>
            <a:off x="3760750" y="3880325"/>
            <a:ext cx="5071500" cy="792600"/>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chemeClr val="dk2"/>
              </a:buClr>
              <a:buSzPts val="2800"/>
              <a:buFont typeface="Arial"/>
              <a:buNone/>
              <a:defRPr sz="2800" b="1" i="0" u="none" strike="noStrike" cap="none">
                <a:solidFill>
                  <a:schemeClr val="dk2"/>
                </a:solidFill>
                <a:latin typeface="Arial"/>
                <a:ea typeface="Arial"/>
                <a:cs typeface="Arial"/>
                <a:sym typeface="Arial"/>
              </a:defRPr>
            </a:lvl1pPr>
            <a:lvl2pPr marR="0" lvl="1"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Google Shape;12;p33"/>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acred image slide">
  <p:cSld name="Sacred image slide">
    <p:spTree>
      <p:nvGrpSpPr>
        <p:cNvPr id="1" name="Shape 56"/>
        <p:cNvGrpSpPr/>
        <p:nvPr/>
      </p:nvGrpSpPr>
      <p:grpSpPr>
        <a:xfrm>
          <a:off x="0" y="0"/>
          <a:ext cx="0" cy="0"/>
          <a:chOff x="0" y="0"/>
          <a:chExt cx="0" cy="0"/>
        </a:xfrm>
      </p:grpSpPr>
      <p:sp>
        <p:nvSpPr>
          <p:cNvPr id="57" name="Google Shape;57;p45"/>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pic>
        <p:nvPicPr>
          <p:cNvPr id="58" name="Google Shape;58;p45" descr="Creation of Adam by Michelangelo.jpg"/>
          <p:cNvPicPr preferRelativeResize="0"/>
          <p:nvPr/>
        </p:nvPicPr>
        <p:blipFill rotWithShape="1">
          <a:blip r:embed="rId2">
            <a:alphaModFix/>
          </a:blip>
          <a:srcRect t="3166"/>
          <a:stretch/>
        </p:blipFill>
        <p:spPr>
          <a:xfrm>
            <a:off x="905624" y="512974"/>
            <a:ext cx="7332751" cy="3222100"/>
          </a:xfrm>
          <a:prstGeom prst="rect">
            <a:avLst/>
          </a:prstGeom>
          <a:noFill/>
          <a:ln w="19050" cap="flat" cmpd="sng">
            <a:solidFill>
              <a:srgbClr val="FAF5EA"/>
            </a:solidFill>
            <a:prstDash val="solid"/>
            <a:round/>
            <a:headEnd type="none" w="sm" len="sm"/>
            <a:tailEnd type="none" w="sm" len="sm"/>
          </a:ln>
        </p:spPr>
      </p:pic>
      <p:sp>
        <p:nvSpPr>
          <p:cNvPr id="59" name="Google Shape;59;p45"/>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
        <p:nvSpPr>
          <p:cNvPr id="60" name="Google Shape;60;p45"/>
          <p:cNvSpPr txBox="1">
            <a:spLocks noGrp="1"/>
          </p:cNvSpPr>
          <p:nvPr>
            <p:ph type="body" idx="1"/>
          </p:nvPr>
        </p:nvSpPr>
        <p:spPr>
          <a:xfrm>
            <a:off x="905625" y="3814525"/>
            <a:ext cx="7332899" cy="543899"/>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40"/>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rgbClr val="4B2F5E"/>
              </a:buClr>
              <a:buSzPts val="3200"/>
              <a:buFont typeface="Arial"/>
              <a:buNone/>
              <a:defRPr sz="32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68" name="Google Shape;68;p40"/>
          <p:cNvSpPr txBox="1">
            <a:spLocks noGrp="1"/>
          </p:cNvSpPr>
          <p:nvPr>
            <p:ph type="body" idx="1"/>
          </p:nvPr>
        </p:nvSpPr>
        <p:spPr>
          <a:xfrm>
            <a:off x="311700" y="1152475"/>
            <a:ext cx="8520599" cy="3187199"/>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sp>
        <p:nvSpPr>
          <p:cNvPr id="69" name="Google Shape;69;p40"/>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70" name="Google Shape;70;p40"/>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71"/>
        <p:cNvGrpSpPr/>
        <p:nvPr/>
      </p:nvGrpSpPr>
      <p:grpSpPr>
        <a:xfrm>
          <a:off x="0" y="0"/>
          <a:ext cx="0" cy="0"/>
          <a:chOff x="0" y="0"/>
          <a:chExt cx="0" cy="0"/>
        </a:xfrm>
      </p:grpSpPr>
      <p:sp>
        <p:nvSpPr>
          <p:cNvPr id="72" name="Google Shape;72;p46"/>
          <p:cNvSpPr txBox="1">
            <a:spLocks noGrp="1"/>
          </p:cNvSpPr>
          <p:nvPr>
            <p:ph type="subTitle" idx="1"/>
          </p:nvPr>
        </p:nvSpPr>
        <p:spPr>
          <a:xfrm>
            <a:off x="3760750" y="3880325"/>
            <a:ext cx="5071500" cy="792600"/>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chemeClr val="dk2"/>
              </a:buClr>
              <a:buSzPts val="2800"/>
              <a:buFont typeface="Arial"/>
              <a:buNone/>
              <a:defRPr sz="2800" b="1" i="0" u="none" strike="noStrike" cap="none">
                <a:solidFill>
                  <a:schemeClr val="dk2"/>
                </a:solidFill>
                <a:latin typeface="Arial"/>
                <a:ea typeface="Arial"/>
                <a:cs typeface="Arial"/>
                <a:sym typeface="Arial"/>
              </a:defRPr>
            </a:lvl1pPr>
            <a:lvl2pPr marR="0" lvl="1"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73" name="Google Shape;73;p46"/>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4"/>
        <p:cNvGrpSpPr/>
        <p:nvPr/>
      </p:nvGrpSpPr>
      <p:grpSpPr>
        <a:xfrm>
          <a:off x="0" y="0"/>
          <a:ext cx="0" cy="0"/>
          <a:chOff x="0" y="0"/>
          <a:chExt cx="0" cy="0"/>
        </a:xfrm>
      </p:grpSpPr>
      <p:sp>
        <p:nvSpPr>
          <p:cNvPr id="75" name="Google Shape;75;p47"/>
          <p:cNvSpPr txBox="1">
            <a:spLocks noGrp="1"/>
          </p:cNvSpPr>
          <p:nvPr>
            <p:ph type="title"/>
          </p:nvPr>
        </p:nvSpPr>
        <p:spPr>
          <a:xfrm>
            <a:off x="311700" y="2150850"/>
            <a:ext cx="8520599" cy="8418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4B2F5E"/>
              </a:buClr>
              <a:buSzPts val="3600"/>
              <a:buFont typeface="Arial"/>
              <a:buNone/>
              <a:defRPr sz="3600" b="0" i="0" u="none" strike="noStrike" cap="none">
                <a:solidFill>
                  <a:srgbClr val="4B2F5E"/>
                </a:solidFill>
                <a:latin typeface="Arial"/>
                <a:ea typeface="Arial"/>
                <a:cs typeface="Arial"/>
                <a:sym typeface="Arial"/>
              </a:defRPr>
            </a:lvl1pPr>
            <a:lvl2pPr lvl="1" algn="ctr">
              <a:spcBef>
                <a:spcPts val="0"/>
              </a:spcBef>
              <a:spcAft>
                <a:spcPts val="0"/>
              </a:spcAft>
              <a:buClr>
                <a:schemeClr val="dk1"/>
              </a:buClr>
              <a:buSzPts val="3600"/>
              <a:buFont typeface="Arial"/>
              <a:buNone/>
              <a:defRPr sz="3600">
                <a:solidFill>
                  <a:schemeClr val="dk1"/>
                </a:solidFill>
              </a:defRPr>
            </a:lvl2pPr>
            <a:lvl3pPr lvl="2" algn="ctr">
              <a:spcBef>
                <a:spcPts val="0"/>
              </a:spcBef>
              <a:spcAft>
                <a:spcPts val="0"/>
              </a:spcAft>
              <a:buClr>
                <a:schemeClr val="dk1"/>
              </a:buClr>
              <a:buSzPts val="3600"/>
              <a:buFont typeface="Arial"/>
              <a:buNone/>
              <a:defRPr sz="3600">
                <a:solidFill>
                  <a:schemeClr val="dk1"/>
                </a:solidFill>
              </a:defRPr>
            </a:lvl3pPr>
            <a:lvl4pPr lvl="3" algn="ctr">
              <a:spcBef>
                <a:spcPts val="0"/>
              </a:spcBef>
              <a:spcAft>
                <a:spcPts val="0"/>
              </a:spcAft>
              <a:buClr>
                <a:schemeClr val="dk1"/>
              </a:buClr>
              <a:buSzPts val="3600"/>
              <a:buFont typeface="Arial"/>
              <a:buNone/>
              <a:defRPr sz="3600">
                <a:solidFill>
                  <a:schemeClr val="dk1"/>
                </a:solidFill>
              </a:defRPr>
            </a:lvl4pPr>
            <a:lvl5pPr lvl="4" algn="ctr">
              <a:spcBef>
                <a:spcPts val="0"/>
              </a:spcBef>
              <a:spcAft>
                <a:spcPts val="0"/>
              </a:spcAft>
              <a:buClr>
                <a:schemeClr val="dk1"/>
              </a:buClr>
              <a:buSzPts val="3600"/>
              <a:buFont typeface="Arial"/>
              <a:buNone/>
              <a:defRPr sz="3600">
                <a:solidFill>
                  <a:schemeClr val="dk1"/>
                </a:solidFill>
              </a:defRPr>
            </a:lvl5pPr>
            <a:lvl6pPr lvl="5" algn="ctr">
              <a:spcBef>
                <a:spcPts val="0"/>
              </a:spcBef>
              <a:spcAft>
                <a:spcPts val="0"/>
              </a:spcAft>
              <a:buClr>
                <a:schemeClr val="dk1"/>
              </a:buClr>
              <a:buSzPts val="3600"/>
              <a:buFont typeface="Arial"/>
              <a:buNone/>
              <a:defRPr sz="3600">
                <a:solidFill>
                  <a:schemeClr val="dk1"/>
                </a:solidFill>
              </a:defRPr>
            </a:lvl6pPr>
            <a:lvl7pPr lvl="6" algn="ctr">
              <a:spcBef>
                <a:spcPts val="0"/>
              </a:spcBef>
              <a:spcAft>
                <a:spcPts val="0"/>
              </a:spcAft>
              <a:buClr>
                <a:schemeClr val="dk1"/>
              </a:buClr>
              <a:buSzPts val="3600"/>
              <a:buFont typeface="Arial"/>
              <a:buNone/>
              <a:defRPr sz="3600">
                <a:solidFill>
                  <a:schemeClr val="dk1"/>
                </a:solidFill>
              </a:defRPr>
            </a:lvl7pPr>
            <a:lvl8pPr lvl="7" algn="ctr">
              <a:spcBef>
                <a:spcPts val="0"/>
              </a:spcBef>
              <a:spcAft>
                <a:spcPts val="0"/>
              </a:spcAft>
              <a:buClr>
                <a:schemeClr val="dk1"/>
              </a:buClr>
              <a:buSzPts val="3600"/>
              <a:buFont typeface="Arial"/>
              <a:buNone/>
              <a:defRPr sz="3600">
                <a:solidFill>
                  <a:schemeClr val="dk1"/>
                </a:solidFill>
              </a:defRPr>
            </a:lvl8pPr>
            <a:lvl9pPr lvl="8" algn="ctr">
              <a:spcBef>
                <a:spcPts val="0"/>
              </a:spcBef>
              <a:spcAft>
                <a:spcPts val="0"/>
              </a:spcAft>
              <a:buClr>
                <a:schemeClr val="dk1"/>
              </a:buClr>
              <a:buSzPts val="3600"/>
              <a:buFont typeface="Arial"/>
              <a:buNone/>
              <a:defRPr sz="3600">
                <a:solidFill>
                  <a:schemeClr val="dk1"/>
                </a:solidFill>
              </a:defRPr>
            </a:lvl9pPr>
          </a:lstStyle>
          <a:p>
            <a:endParaRPr/>
          </a:p>
        </p:txBody>
      </p:sp>
      <p:sp>
        <p:nvSpPr>
          <p:cNvPr id="76" name="Google Shape;76;p47"/>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77" name="Google Shape;77;p47"/>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8"/>
        <p:cNvGrpSpPr/>
        <p:nvPr/>
      </p:nvGrpSpPr>
      <p:grpSpPr>
        <a:xfrm>
          <a:off x="0" y="0"/>
          <a:ext cx="0" cy="0"/>
          <a:chOff x="0" y="0"/>
          <a:chExt cx="0" cy="0"/>
        </a:xfrm>
      </p:grpSpPr>
      <p:sp>
        <p:nvSpPr>
          <p:cNvPr id="79" name="Google Shape;79;p48"/>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rgbClr val="4B2F5E"/>
              </a:buClr>
              <a:buSzPts val="3200"/>
              <a:buFont typeface="Arial"/>
              <a:buNone/>
              <a:defRPr sz="32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80" name="Google Shape;80;p48"/>
          <p:cNvSpPr txBox="1">
            <a:spLocks noGrp="1"/>
          </p:cNvSpPr>
          <p:nvPr>
            <p:ph type="body" idx="1"/>
          </p:nvPr>
        </p:nvSpPr>
        <p:spPr>
          <a:xfrm>
            <a:off x="311700" y="1152475"/>
            <a:ext cx="3999899" cy="3195599"/>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200"/>
              <a:buFont typeface="Arial"/>
              <a:buNone/>
              <a:defRPr sz="1200" b="0" i="0" u="none" strike="noStrike" cap="none">
                <a:solidFill>
                  <a:schemeClr val="dk2"/>
                </a:solidFill>
                <a:latin typeface="Arial"/>
                <a:ea typeface="Arial"/>
                <a:cs typeface="Arial"/>
                <a:sym typeface="Arial"/>
              </a:defRPr>
            </a:lvl9pPr>
          </a:lstStyle>
          <a:p>
            <a:endParaRPr/>
          </a:p>
        </p:txBody>
      </p:sp>
      <p:sp>
        <p:nvSpPr>
          <p:cNvPr id="81" name="Google Shape;81;p48"/>
          <p:cNvSpPr txBox="1">
            <a:spLocks noGrp="1"/>
          </p:cNvSpPr>
          <p:nvPr>
            <p:ph type="body" idx="2"/>
          </p:nvPr>
        </p:nvSpPr>
        <p:spPr>
          <a:xfrm>
            <a:off x="4832400" y="1152475"/>
            <a:ext cx="3999899" cy="3195599"/>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200"/>
              <a:buFont typeface="Arial"/>
              <a:buNone/>
              <a:defRPr sz="1200" b="0" i="0" u="none" strike="noStrike" cap="none">
                <a:solidFill>
                  <a:schemeClr val="dk2"/>
                </a:solidFill>
                <a:latin typeface="Arial"/>
                <a:ea typeface="Arial"/>
                <a:cs typeface="Arial"/>
                <a:sym typeface="Arial"/>
              </a:defRPr>
            </a:lvl9pPr>
          </a:lstStyle>
          <a:p>
            <a:endParaRPr/>
          </a:p>
        </p:txBody>
      </p:sp>
      <p:sp>
        <p:nvSpPr>
          <p:cNvPr id="82" name="Google Shape;82;p48"/>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83" name="Google Shape;83;p48"/>
          <p:cNvSpPr txBox="1">
            <a:spLocks noGrp="1"/>
          </p:cNvSpPr>
          <p:nvPr>
            <p:ph type="sldNum" idx="3"/>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4"/>
        <p:cNvGrpSpPr/>
        <p:nvPr/>
      </p:nvGrpSpPr>
      <p:grpSpPr>
        <a:xfrm>
          <a:off x="0" y="0"/>
          <a:ext cx="0" cy="0"/>
          <a:chOff x="0" y="0"/>
          <a:chExt cx="0" cy="0"/>
        </a:xfrm>
      </p:grpSpPr>
      <p:sp>
        <p:nvSpPr>
          <p:cNvPr id="85" name="Google Shape;85;p49"/>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rgbClr val="4B2F5E"/>
              </a:buClr>
              <a:buSzPts val="3200"/>
              <a:buFont typeface="Arial"/>
              <a:buNone/>
              <a:defRPr sz="32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86" name="Google Shape;86;p49"/>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87" name="Google Shape;87;p49"/>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88"/>
        <p:cNvGrpSpPr/>
        <p:nvPr/>
      </p:nvGrpSpPr>
      <p:grpSpPr>
        <a:xfrm>
          <a:off x="0" y="0"/>
          <a:ext cx="0" cy="0"/>
          <a:chOff x="0" y="0"/>
          <a:chExt cx="0" cy="0"/>
        </a:xfrm>
      </p:grpSpPr>
      <p:sp>
        <p:nvSpPr>
          <p:cNvPr id="89" name="Google Shape;89;p50"/>
          <p:cNvSpPr txBox="1">
            <a:spLocks noGrp="1"/>
          </p:cNvSpPr>
          <p:nvPr>
            <p:ph type="title"/>
          </p:nvPr>
        </p:nvSpPr>
        <p:spPr>
          <a:xfrm>
            <a:off x="311700" y="555600"/>
            <a:ext cx="2807999" cy="755699"/>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rgbClr val="4B2F5E"/>
              </a:buClr>
              <a:buSzPts val="2400"/>
              <a:buFont typeface="Arial"/>
              <a:buNone/>
              <a:defRPr sz="24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2400"/>
              <a:buFont typeface="Arial"/>
              <a:buNone/>
              <a:defRPr sz="2400">
                <a:solidFill>
                  <a:schemeClr val="dk1"/>
                </a:solidFill>
              </a:defRPr>
            </a:lvl2pPr>
            <a:lvl3pPr lvl="2">
              <a:spcBef>
                <a:spcPts val="0"/>
              </a:spcBef>
              <a:spcAft>
                <a:spcPts val="0"/>
              </a:spcAft>
              <a:buClr>
                <a:schemeClr val="dk1"/>
              </a:buClr>
              <a:buSzPts val="2400"/>
              <a:buFont typeface="Arial"/>
              <a:buNone/>
              <a:defRPr sz="2400">
                <a:solidFill>
                  <a:schemeClr val="dk1"/>
                </a:solidFill>
              </a:defRPr>
            </a:lvl3pPr>
            <a:lvl4pPr lvl="3">
              <a:spcBef>
                <a:spcPts val="0"/>
              </a:spcBef>
              <a:spcAft>
                <a:spcPts val="0"/>
              </a:spcAft>
              <a:buClr>
                <a:schemeClr val="dk1"/>
              </a:buClr>
              <a:buSzPts val="2400"/>
              <a:buFont typeface="Arial"/>
              <a:buNone/>
              <a:defRPr sz="2400">
                <a:solidFill>
                  <a:schemeClr val="dk1"/>
                </a:solidFill>
              </a:defRPr>
            </a:lvl4pPr>
            <a:lvl5pPr lvl="4">
              <a:spcBef>
                <a:spcPts val="0"/>
              </a:spcBef>
              <a:spcAft>
                <a:spcPts val="0"/>
              </a:spcAft>
              <a:buClr>
                <a:schemeClr val="dk1"/>
              </a:buClr>
              <a:buSzPts val="2400"/>
              <a:buFont typeface="Arial"/>
              <a:buNone/>
              <a:defRPr sz="2400">
                <a:solidFill>
                  <a:schemeClr val="dk1"/>
                </a:solidFill>
              </a:defRPr>
            </a:lvl5pPr>
            <a:lvl6pPr lvl="5">
              <a:spcBef>
                <a:spcPts val="0"/>
              </a:spcBef>
              <a:spcAft>
                <a:spcPts val="0"/>
              </a:spcAft>
              <a:buClr>
                <a:schemeClr val="dk1"/>
              </a:buClr>
              <a:buSzPts val="2400"/>
              <a:buFont typeface="Arial"/>
              <a:buNone/>
              <a:defRPr sz="2400">
                <a:solidFill>
                  <a:schemeClr val="dk1"/>
                </a:solidFill>
              </a:defRPr>
            </a:lvl6pPr>
            <a:lvl7pPr lvl="6">
              <a:spcBef>
                <a:spcPts val="0"/>
              </a:spcBef>
              <a:spcAft>
                <a:spcPts val="0"/>
              </a:spcAft>
              <a:buClr>
                <a:schemeClr val="dk1"/>
              </a:buClr>
              <a:buSzPts val="2400"/>
              <a:buFont typeface="Arial"/>
              <a:buNone/>
              <a:defRPr sz="2400">
                <a:solidFill>
                  <a:schemeClr val="dk1"/>
                </a:solidFill>
              </a:defRPr>
            </a:lvl7pPr>
            <a:lvl8pPr lvl="7">
              <a:spcBef>
                <a:spcPts val="0"/>
              </a:spcBef>
              <a:spcAft>
                <a:spcPts val="0"/>
              </a:spcAft>
              <a:buClr>
                <a:schemeClr val="dk1"/>
              </a:buClr>
              <a:buSzPts val="2400"/>
              <a:buFont typeface="Arial"/>
              <a:buNone/>
              <a:defRPr sz="2400">
                <a:solidFill>
                  <a:schemeClr val="dk1"/>
                </a:solidFill>
              </a:defRPr>
            </a:lvl8pPr>
            <a:lvl9pPr lvl="8">
              <a:spcBef>
                <a:spcPts val="0"/>
              </a:spcBef>
              <a:spcAft>
                <a:spcPts val="0"/>
              </a:spcAft>
              <a:buClr>
                <a:schemeClr val="dk1"/>
              </a:buClr>
              <a:buSzPts val="2400"/>
              <a:buFont typeface="Arial"/>
              <a:buNone/>
              <a:defRPr sz="2400">
                <a:solidFill>
                  <a:schemeClr val="dk1"/>
                </a:solidFill>
              </a:defRPr>
            </a:lvl9pPr>
          </a:lstStyle>
          <a:p>
            <a:endParaRPr/>
          </a:p>
        </p:txBody>
      </p:sp>
      <p:sp>
        <p:nvSpPr>
          <p:cNvPr id="90" name="Google Shape;90;p50"/>
          <p:cNvSpPr txBox="1">
            <a:spLocks noGrp="1"/>
          </p:cNvSpPr>
          <p:nvPr>
            <p:ph type="body" idx="1"/>
          </p:nvPr>
        </p:nvSpPr>
        <p:spPr>
          <a:xfrm>
            <a:off x="311700" y="1389600"/>
            <a:ext cx="2807999" cy="2966700"/>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200"/>
              <a:buFont typeface="Arial"/>
              <a:buNone/>
              <a:defRPr sz="1200" b="0" i="0" u="none" strike="noStrike" cap="none">
                <a:solidFill>
                  <a:schemeClr val="dk2"/>
                </a:solidFill>
                <a:latin typeface="Arial"/>
                <a:ea typeface="Arial"/>
                <a:cs typeface="Arial"/>
                <a:sym typeface="Arial"/>
              </a:defRPr>
            </a:lvl9pPr>
          </a:lstStyle>
          <a:p>
            <a:endParaRPr/>
          </a:p>
        </p:txBody>
      </p:sp>
      <p:sp>
        <p:nvSpPr>
          <p:cNvPr id="91" name="Google Shape;91;p50"/>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92" name="Google Shape;92;p50"/>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93"/>
        <p:cNvGrpSpPr/>
        <p:nvPr/>
      </p:nvGrpSpPr>
      <p:grpSpPr>
        <a:xfrm>
          <a:off x="0" y="0"/>
          <a:ext cx="0" cy="0"/>
          <a:chOff x="0" y="0"/>
          <a:chExt cx="0" cy="0"/>
        </a:xfrm>
      </p:grpSpPr>
      <p:sp>
        <p:nvSpPr>
          <p:cNvPr id="94" name="Google Shape;94;p51"/>
          <p:cNvSpPr txBox="1">
            <a:spLocks noGrp="1"/>
          </p:cNvSpPr>
          <p:nvPr>
            <p:ph type="title"/>
          </p:nvPr>
        </p:nvSpPr>
        <p:spPr>
          <a:xfrm>
            <a:off x="490250" y="450150"/>
            <a:ext cx="7982100" cy="40908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4B2F5E"/>
              </a:buClr>
              <a:buSzPts val="4800"/>
              <a:buFont typeface="Arial"/>
              <a:buNone/>
              <a:defRPr sz="48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4800"/>
              <a:buFont typeface="Arial"/>
              <a:buNone/>
              <a:defRPr sz="4800">
                <a:solidFill>
                  <a:schemeClr val="dk1"/>
                </a:solidFill>
              </a:defRPr>
            </a:lvl2pPr>
            <a:lvl3pPr lvl="2">
              <a:spcBef>
                <a:spcPts val="0"/>
              </a:spcBef>
              <a:spcAft>
                <a:spcPts val="0"/>
              </a:spcAft>
              <a:buClr>
                <a:schemeClr val="dk1"/>
              </a:buClr>
              <a:buSzPts val="4800"/>
              <a:buFont typeface="Arial"/>
              <a:buNone/>
              <a:defRPr sz="4800">
                <a:solidFill>
                  <a:schemeClr val="dk1"/>
                </a:solidFill>
              </a:defRPr>
            </a:lvl3pPr>
            <a:lvl4pPr lvl="3">
              <a:spcBef>
                <a:spcPts val="0"/>
              </a:spcBef>
              <a:spcAft>
                <a:spcPts val="0"/>
              </a:spcAft>
              <a:buClr>
                <a:schemeClr val="dk1"/>
              </a:buClr>
              <a:buSzPts val="4800"/>
              <a:buFont typeface="Arial"/>
              <a:buNone/>
              <a:defRPr sz="4800">
                <a:solidFill>
                  <a:schemeClr val="dk1"/>
                </a:solidFill>
              </a:defRPr>
            </a:lvl4pPr>
            <a:lvl5pPr lvl="4">
              <a:spcBef>
                <a:spcPts val="0"/>
              </a:spcBef>
              <a:spcAft>
                <a:spcPts val="0"/>
              </a:spcAft>
              <a:buClr>
                <a:schemeClr val="dk1"/>
              </a:buClr>
              <a:buSzPts val="4800"/>
              <a:buFont typeface="Arial"/>
              <a:buNone/>
              <a:defRPr sz="4800">
                <a:solidFill>
                  <a:schemeClr val="dk1"/>
                </a:solidFill>
              </a:defRPr>
            </a:lvl5pPr>
            <a:lvl6pPr lvl="5">
              <a:spcBef>
                <a:spcPts val="0"/>
              </a:spcBef>
              <a:spcAft>
                <a:spcPts val="0"/>
              </a:spcAft>
              <a:buClr>
                <a:schemeClr val="dk1"/>
              </a:buClr>
              <a:buSzPts val="4800"/>
              <a:buFont typeface="Arial"/>
              <a:buNone/>
              <a:defRPr sz="4800">
                <a:solidFill>
                  <a:schemeClr val="dk1"/>
                </a:solidFill>
              </a:defRPr>
            </a:lvl6pPr>
            <a:lvl7pPr lvl="6">
              <a:spcBef>
                <a:spcPts val="0"/>
              </a:spcBef>
              <a:spcAft>
                <a:spcPts val="0"/>
              </a:spcAft>
              <a:buClr>
                <a:schemeClr val="dk1"/>
              </a:buClr>
              <a:buSzPts val="4800"/>
              <a:buFont typeface="Arial"/>
              <a:buNone/>
              <a:defRPr sz="4800">
                <a:solidFill>
                  <a:schemeClr val="dk1"/>
                </a:solidFill>
              </a:defRPr>
            </a:lvl7pPr>
            <a:lvl8pPr lvl="7">
              <a:spcBef>
                <a:spcPts val="0"/>
              </a:spcBef>
              <a:spcAft>
                <a:spcPts val="0"/>
              </a:spcAft>
              <a:buClr>
                <a:schemeClr val="dk1"/>
              </a:buClr>
              <a:buSzPts val="4800"/>
              <a:buFont typeface="Arial"/>
              <a:buNone/>
              <a:defRPr sz="4800">
                <a:solidFill>
                  <a:schemeClr val="dk1"/>
                </a:solidFill>
              </a:defRPr>
            </a:lvl8pPr>
            <a:lvl9pPr lvl="8">
              <a:spcBef>
                <a:spcPts val="0"/>
              </a:spcBef>
              <a:spcAft>
                <a:spcPts val="0"/>
              </a:spcAft>
              <a:buClr>
                <a:schemeClr val="dk1"/>
              </a:buClr>
              <a:buSzPts val="4800"/>
              <a:buFont typeface="Arial"/>
              <a:buNone/>
              <a:defRPr sz="4800">
                <a:solidFill>
                  <a:schemeClr val="dk1"/>
                </a:solidFill>
              </a:defRPr>
            </a:lvl9pPr>
          </a:lstStyle>
          <a:p>
            <a:endParaRPr/>
          </a:p>
        </p:txBody>
      </p:sp>
      <p:sp>
        <p:nvSpPr>
          <p:cNvPr id="95" name="Google Shape;95;p51"/>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96" name="Google Shape;96;p51"/>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bg>
      <p:bgPr>
        <a:blipFill>
          <a:blip r:embed="rId2">
            <a:alphaModFix/>
          </a:blip>
          <a:stretch>
            <a:fillRect/>
          </a:stretch>
        </a:blipFill>
        <a:effectLst/>
      </p:bgPr>
    </p:bg>
    <p:spTree>
      <p:nvGrpSpPr>
        <p:cNvPr id="1" name="Shape 97"/>
        <p:cNvGrpSpPr/>
        <p:nvPr/>
      </p:nvGrpSpPr>
      <p:grpSpPr>
        <a:xfrm>
          <a:off x="0" y="0"/>
          <a:ext cx="0" cy="0"/>
          <a:chOff x="0" y="0"/>
          <a:chExt cx="0" cy="0"/>
        </a:xfrm>
      </p:grpSpPr>
      <p:sp>
        <p:nvSpPr>
          <p:cNvPr id="98" name="Google Shape;98;p52"/>
          <p:cNvSpPr/>
          <p:nvPr/>
        </p:nvSpPr>
        <p:spPr>
          <a:xfrm>
            <a:off x="4572000" y="-125"/>
            <a:ext cx="4572000" cy="5143499"/>
          </a:xfrm>
          <a:prstGeom prst="rect">
            <a:avLst/>
          </a:prstGeom>
          <a:solidFill>
            <a:srgbClr val="FAF5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52"/>
          <p:cNvSpPr txBox="1">
            <a:spLocks noGrp="1"/>
          </p:cNvSpPr>
          <p:nvPr>
            <p:ph type="title"/>
          </p:nvPr>
        </p:nvSpPr>
        <p:spPr>
          <a:xfrm>
            <a:off x="265500" y="1233175"/>
            <a:ext cx="4045199" cy="1482300"/>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rgbClr val="4B2F5E"/>
              </a:buClr>
              <a:buSzPts val="4200"/>
              <a:buFont typeface="Arial"/>
              <a:buNone/>
              <a:defRPr sz="4200" b="0" i="0" u="none" strike="noStrike" cap="none">
                <a:solidFill>
                  <a:srgbClr val="4B2F5E"/>
                </a:solidFill>
                <a:latin typeface="Arial"/>
                <a:ea typeface="Arial"/>
                <a:cs typeface="Arial"/>
                <a:sym typeface="Arial"/>
              </a:defRPr>
            </a:lvl1pPr>
            <a:lvl2pPr lvl="1" algn="ctr">
              <a:spcBef>
                <a:spcPts val="0"/>
              </a:spcBef>
              <a:spcAft>
                <a:spcPts val="0"/>
              </a:spcAft>
              <a:buClr>
                <a:schemeClr val="dk1"/>
              </a:buClr>
              <a:buSzPts val="4200"/>
              <a:buFont typeface="Arial"/>
              <a:buNone/>
              <a:defRPr sz="4200">
                <a:solidFill>
                  <a:schemeClr val="dk1"/>
                </a:solidFill>
              </a:defRPr>
            </a:lvl2pPr>
            <a:lvl3pPr lvl="2" algn="ctr">
              <a:spcBef>
                <a:spcPts val="0"/>
              </a:spcBef>
              <a:spcAft>
                <a:spcPts val="0"/>
              </a:spcAft>
              <a:buClr>
                <a:schemeClr val="dk1"/>
              </a:buClr>
              <a:buSzPts val="4200"/>
              <a:buFont typeface="Arial"/>
              <a:buNone/>
              <a:defRPr sz="4200">
                <a:solidFill>
                  <a:schemeClr val="dk1"/>
                </a:solidFill>
              </a:defRPr>
            </a:lvl3pPr>
            <a:lvl4pPr lvl="3" algn="ctr">
              <a:spcBef>
                <a:spcPts val="0"/>
              </a:spcBef>
              <a:spcAft>
                <a:spcPts val="0"/>
              </a:spcAft>
              <a:buClr>
                <a:schemeClr val="dk1"/>
              </a:buClr>
              <a:buSzPts val="4200"/>
              <a:buFont typeface="Arial"/>
              <a:buNone/>
              <a:defRPr sz="4200">
                <a:solidFill>
                  <a:schemeClr val="dk1"/>
                </a:solidFill>
              </a:defRPr>
            </a:lvl4pPr>
            <a:lvl5pPr lvl="4" algn="ctr">
              <a:spcBef>
                <a:spcPts val="0"/>
              </a:spcBef>
              <a:spcAft>
                <a:spcPts val="0"/>
              </a:spcAft>
              <a:buClr>
                <a:schemeClr val="dk1"/>
              </a:buClr>
              <a:buSzPts val="4200"/>
              <a:buFont typeface="Arial"/>
              <a:buNone/>
              <a:defRPr sz="4200">
                <a:solidFill>
                  <a:schemeClr val="dk1"/>
                </a:solidFill>
              </a:defRPr>
            </a:lvl5pPr>
            <a:lvl6pPr lvl="5" algn="ctr">
              <a:spcBef>
                <a:spcPts val="0"/>
              </a:spcBef>
              <a:spcAft>
                <a:spcPts val="0"/>
              </a:spcAft>
              <a:buClr>
                <a:schemeClr val="dk1"/>
              </a:buClr>
              <a:buSzPts val="4200"/>
              <a:buFont typeface="Arial"/>
              <a:buNone/>
              <a:defRPr sz="4200">
                <a:solidFill>
                  <a:schemeClr val="dk1"/>
                </a:solidFill>
              </a:defRPr>
            </a:lvl6pPr>
            <a:lvl7pPr lvl="6" algn="ctr">
              <a:spcBef>
                <a:spcPts val="0"/>
              </a:spcBef>
              <a:spcAft>
                <a:spcPts val="0"/>
              </a:spcAft>
              <a:buClr>
                <a:schemeClr val="dk1"/>
              </a:buClr>
              <a:buSzPts val="4200"/>
              <a:buFont typeface="Arial"/>
              <a:buNone/>
              <a:defRPr sz="4200">
                <a:solidFill>
                  <a:schemeClr val="dk1"/>
                </a:solidFill>
              </a:defRPr>
            </a:lvl7pPr>
            <a:lvl8pPr lvl="7" algn="ctr">
              <a:spcBef>
                <a:spcPts val="0"/>
              </a:spcBef>
              <a:spcAft>
                <a:spcPts val="0"/>
              </a:spcAft>
              <a:buClr>
                <a:schemeClr val="dk1"/>
              </a:buClr>
              <a:buSzPts val="4200"/>
              <a:buFont typeface="Arial"/>
              <a:buNone/>
              <a:defRPr sz="4200">
                <a:solidFill>
                  <a:schemeClr val="dk1"/>
                </a:solidFill>
              </a:defRPr>
            </a:lvl8pPr>
            <a:lvl9pPr lvl="8" algn="ctr">
              <a:spcBef>
                <a:spcPts val="0"/>
              </a:spcBef>
              <a:spcAft>
                <a:spcPts val="0"/>
              </a:spcAft>
              <a:buClr>
                <a:schemeClr val="dk1"/>
              </a:buClr>
              <a:buSzPts val="4200"/>
              <a:buFont typeface="Arial"/>
              <a:buNone/>
              <a:defRPr sz="4200">
                <a:solidFill>
                  <a:schemeClr val="dk1"/>
                </a:solidFill>
              </a:defRPr>
            </a:lvl9pPr>
          </a:lstStyle>
          <a:p>
            <a:endParaRPr/>
          </a:p>
        </p:txBody>
      </p:sp>
      <p:sp>
        <p:nvSpPr>
          <p:cNvPr id="100" name="Google Shape;100;p52"/>
          <p:cNvSpPr txBox="1">
            <a:spLocks noGrp="1"/>
          </p:cNvSpPr>
          <p:nvPr>
            <p:ph type="subTitle" idx="1"/>
          </p:nvPr>
        </p:nvSpPr>
        <p:spPr>
          <a:xfrm>
            <a:off x="265500" y="2803075"/>
            <a:ext cx="4045199" cy="1235100"/>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101" name="Google Shape;101;p52"/>
          <p:cNvSpPr txBox="1">
            <a:spLocks noGrp="1"/>
          </p:cNvSpPr>
          <p:nvPr>
            <p:ph type="body" idx="2"/>
          </p:nvPr>
        </p:nvSpPr>
        <p:spPr>
          <a:xfrm>
            <a:off x="4939500" y="724075"/>
            <a:ext cx="3837000" cy="3695099"/>
          </a:xfrm>
          <a:prstGeom prst="rect">
            <a:avLst/>
          </a:prstGeom>
          <a:noFill/>
          <a:ln>
            <a:noFill/>
          </a:ln>
        </p:spPr>
        <p:txBody>
          <a:bodyPr spcFirstLastPara="1" wrap="square" lIns="91425" tIns="91425" rIns="91425" bIns="91425" anchor="ctr" anchorCtr="0">
            <a:noAutofit/>
          </a:bodyPr>
          <a:lstStyle>
            <a:lvl1pPr marL="457200" marR="0" lvl="0" indent="-228600" algn="l">
              <a:lnSpc>
                <a:spcPct val="115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sp>
        <p:nvSpPr>
          <p:cNvPr id="102" name="Google Shape;102;p52"/>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103" name="Google Shape;103;p52"/>
          <p:cNvSpPr txBox="1">
            <a:spLocks noGrp="1"/>
          </p:cNvSpPr>
          <p:nvPr>
            <p:ph type="sldNum" idx="3"/>
          </p:nvPr>
        </p:nvSpPr>
        <p:spPr>
          <a:xfrm>
            <a:off x="168013"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Large title">
  <p:cSld name="Large title">
    <p:spTree>
      <p:nvGrpSpPr>
        <p:cNvPr id="1" name="Shape 104"/>
        <p:cNvGrpSpPr/>
        <p:nvPr/>
      </p:nvGrpSpPr>
      <p:grpSpPr>
        <a:xfrm>
          <a:off x="0" y="0"/>
          <a:ext cx="0" cy="0"/>
          <a:chOff x="0" y="0"/>
          <a:chExt cx="0" cy="0"/>
        </a:xfrm>
      </p:grpSpPr>
      <p:sp>
        <p:nvSpPr>
          <p:cNvPr id="105" name="Google Shape;105;p53"/>
          <p:cNvSpPr txBox="1">
            <a:spLocks noGrp="1"/>
          </p:cNvSpPr>
          <p:nvPr>
            <p:ph type="title"/>
          </p:nvPr>
        </p:nvSpPr>
        <p:spPr>
          <a:xfrm>
            <a:off x="311700" y="518050"/>
            <a:ext cx="8520599" cy="1256100"/>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rgbClr val="4B2F5E"/>
              </a:buClr>
              <a:buSzPts val="6000"/>
              <a:buFont typeface="Arial"/>
              <a:buNone/>
              <a:defRPr sz="6000" b="0" i="0" u="none" strike="noStrike" cap="none">
                <a:solidFill>
                  <a:srgbClr val="4B2F5E"/>
                </a:solidFill>
                <a:latin typeface="Arial"/>
                <a:ea typeface="Arial"/>
                <a:cs typeface="Arial"/>
                <a:sym typeface="Arial"/>
              </a:defRPr>
            </a:lvl1pPr>
            <a:lvl2pPr lvl="1" algn="ctr">
              <a:spcBef>
                <a:spcPts val="0"/>
              </a:spcBef>
              <a:spcAft>
                <a:spcPts val="0"/>
              </a:spcAft>
              <a:buClr>
                <a:schemeClr val="dk1"/>
              </a:buClr>
              <a:buSzPts val="12000"/>
              <a:buFont typeface="Arial"/>
              <a:buNone/>
              <a:defRPr sz="12000">
                <a:solidFill>
                  <a:schemeClr val="dk1"/>
                </a:solidFill>
              </a:defRPr>
            </a:lvl2pPr>
            <a:lvl3pPr lvl="2" algn="ctr">
              <a:spcBef>
                <a:spcPts val="0"/>
              </a:spcBef>
              <a:spcAft>
                <a:spcPts val="0"/>
              </a:spcAft>
              <a:buClr>
                <a:schemeClr val="dk1"/>
              </a:buClr>
              <a:buSzPts val="12000"/>
              <a:buFont typeface="Arial"/>
              <a:buNone/>
              <a:defRPr sz="12000">
                <a:solidFill>
                  <a:schemeClr val="dk1"/>
                </a:solidFill>
              </a:defRPr>
            </a:lvl3pPr>
            <a:lvl4pPr lvl="3" algn="ctr">
              <a:spcBef>
                <a:spcPts val="0"/>
              </a:spcBef>
              <a:spcAft>
                <a:spcPts val="0"/>
              </a:spcAft>
              <a:buClr>
                <a:schemeClr val="dk1"/>
              </a:buClr>
              <a:buSzPts val="12000"/>
              <a:buFont typeface="Arial"/>
              <a:buNone/>
              <a:defRPr sz="12000">
                <a:solidFill>
                  <a:schemeClr val="dk1"/>
                </a:solidFill>
              </a:defRPr>
            </a:lvl4pPr>
            <a:lvl5pPr lvl="4" algn="ctr">
              <a:spcBef>
                <a:spcPts val="0"/>
              </a:spcBef>
              <a:spcAft>
                <a:spcPts val="0"/>
              </a:spcAft>
              <a:buClr>
                <a:schemeClr val="dk1"/>
              </a:buClr>
              <a:buSzPts val="12000"/>
              <a:buFont typeface="Arial"/>
              <a:buNone/>
              <a:defRPr sz="12000">
                <a:solidFill>
                  <a:schemeClr val="dk1"/>
                </a:solidFill>
              </a:defRPr>
            </a:lvl5pPr>
            <a:lvl6pPr lvl="5" algn="ctr">
              <a:spcBef>
                <a:spcPts val="0"/>
              </a:spcBef>
              <a:spcAft>
                <a:spcPts val="0"/>
              </a:spcAft>
              <a:buClr>
                <a:schemeClr val="dk1"/>
              </a:buClr>
              <a:buSzPts val="12000"/>
              <a:buFont typeface="Arial"/>
              <a:buNone/>
              <a:defRPr sz="12000">
                <a:solidFill>
                  <a:schemeClr val="dk1"/>
                </a:solidFill>
              </a:defRPr>
            </a:lvl6pPr>
            <a:lvl7pPr lvl="6" algn="ctr">
              <a:spcBef>
                <a:spcPts val="0"/>
              </a:spcBef>
              <a:spcAft>
                <a:spcPts val="0"/>
              </a:spcAft>
              <a:buClr>
                <a:schemeClr val="dk1"/>
              </a:buClr>
              <a:buSzPts val="12000"/>
              <a:buFont typeface="Arial"/>
              <a:buNone/>
              <a:defRPr sz="12000">
                <a:solidFill>
                  <a:schemeClr val="dk1"/>
                </a:solidFill>
              </a:defRPr>
            </a:lvl7pPr>
            <a:lvl8pPr lvl="7" algn="ctr">
              <a:spcBef>
                <a:spcPts val="0"/>
              </a:spcBef>
              <a:spcAft>
                <a:spcPts val="0"/>
              </a:spcAft>
              <a:buClr>
                <a:schemeClr val="dk1"/>
              </a:buClr>
              <a:buSzPts val="12000"/>
              <a:buFont typeface="Arial"/>
              <a:buNone/>
              <a:defRPr sz="12000">
                <a:solidFill>
                  <a:schemeClr val="dk1"/>
                </a:solidFill>
              </a:defRPr>
            </a:lvl8pPr>
            <a:lvl9pPr lvl="8" algn="ctr">
              <a:spcBef>
                <a:spcPts val="0"/>
              </a:spcBef>
              <a:spcAft>
                <a:spcPts val="0"/>
              </a:spcAft>
              <a:buClr>
                <a:schemeClr val="dk1"/>
              </a:buClr>
              <a:buSzPts val="12000"/>
              <a:buFont typeface="Arial"/>
              <a:buNone/>
              <a:defRPr sz="12000">
                <a:solidFill>
                  <a:schemeClr val="dk1"/>
                </a:solidFill>
              </a:defRPr>
            </a:lvl9pPr>
          </a:lstStyle>
          <a:p>
            <a:endParaRPr/>
          </a:p>
        </p:txBody>
      </p:sp>
      <p:sp>
        <p:nvSpPr>
          <p:cNvPr id="106" name="Google Shape;106;p53"/>
          <p:cNvSpPr txBox="1">
            <a:spLocks noGrp="1"/>
          </p:cNvSpPr>
          <p:nvPr>
            <p:ph type="body" idx="1"/>
          </p:nvPr>
        </p:nvSpPr>
        <p:spPr>
          <a:xfrm>
            <a:off x="311700" y="1856825"/>
            <a:ext cx="8520599" cy="2142899"/>
          </a:xfrm>
          <a:prstGeom prst="rect">
            <a:avLst/>
          </a:prstGeom>
          <a:noFill/>
          <a:ln>
            <a:noFill/>
          </a:ln>
        </p:spPr>
        <p:txBody>
          <a:bodyPr spcFirstLastPara="1" wrap="square" lIns="91425" tIns="91425" rIns="91425" bIns="91425" anchor="t" anchorCtr="0">
            <a:noAutofit/>
          </a:bodyPr>
          <a:lstStyle>
            <a:lvl1pPr marL="457200" marR="0" lvl="0" indent="-228600" algn="ctr">
              <a:lnSpc>
                <a:spcPct val="115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ctr">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sp>
        <p:nvSpPr>
          <p:cNvPr id="107" name="Google Shape;107;p53"/>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108" name="Google Shape;108;p53"/>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arge title">
  <p:cSld name="Large title">
    <p:spTree>
      <p:nvGrpSpPr>
        <p:cNvPr id="1" name="Shape 13"/>
        <p:cNvGrpSpPr/>
        <p:nvPr/>
      </p:nvGrpSpPr>
      <p:grpSpPr>
        <a:xfrm>
          <a:off x="0" y="0"/>
          <a:ext cx="0" cy="0"/>
          <a:chOff x="0" y="0"/>
          <a:chExt cx="0" cy="0"/>
        </a:xfrm>
      </p:grpSpPr>
      <p:sp>
        <p:nvSpPr>
          <p:cNvPr id="14" name="Google Shape;14;p34"/>
          <p:cNvSpPr txBox="1">
            <a:spLocks noGrp="1"/>
          </p:cNvSpPr>
          <p:nvPr>
            <p:ph type="title"/>
          </p:nvPr>
        </p:nvSpPr>
        <p:spPr>
          <a:xfrm>
            <a:off x="311700" y="518050"/>
            <a:ext cx="8520599" cy="1256100"/>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rgbClr val="4B2F5E"/>
              </a:buClr>
              <a:buSzPts val="6000"/>
              <a:buFont typeface="Arial"/>
              <a:buNone/>
              <a:defRPr sz="6000" b="0" i="0" u="none" strike="noStrike" cap="none">
                <a:solidFill>
                  <a:srgbClr val="4B2F5E"/>
                </a:solidFill>
                <a:latin typeface="Arial"/>
                <a:ea typeface="Arial"/>
                <a:cs typeface="Arial"/>
                <a:sym typeface="Arial"/>
              </a:defRPr>
            </a:lvl1pPr>
            <a:lvl2pPr lvl="1" algn="ctr">
              <a:spcBef>
                <a:spcPts val="0"/>
              </a:spcBef>
              <a:spcAft>
                <a:spcPts val="0"/>
              </a:spcAft>
              <a:buClr>
                <a:schemeClr val="dk1"/>
              </a:buClr>
              <a:buSzPts val="12000"/>
              <a:buFont typeface="Arial"/>
              <a:buNone/>
              <a:defRPr sz="12000">
                <a:solidFill>
                  <a:schemeClr val="dk1"/>
                </a:solidFill>
              </a:defRPr>
            </a:lvl2pPr>
            <a:lvl3pPr lvl="2" algn="ctr">
              <a:spcBef>
                <a:spcPts val="0"/>
              </a:spcBef>
              <a:spcAft>
                <a:spcPts val="0"/>
              </a:spcAft>
              <a:buClr>
                <a:schemeClr val="dk1"/>
              </a:buClr>
              <a:buSzPts val="12000"/>
              <a:buFont typeface="Arial"/>
              <a:buNone/>
              <a:defRPr sz="12000">
                <a:solidFill>
                  <a:schemeClr val="dk1"/>
                </a:solidFill>
              </a:defRPr>
            </a:lvl3pPr>
            <a:lvl4pPr lvl="3" algn="ctr">
              <a:spcBef>
                <a:spcPts val="0"/>
              </a:spcBef>
              <a:spcAft>
                <a:spcPts val="0"/>
              </a:spcAft>
              <a:buClr>
                <a:schemeClr val="dk1"/>
              </a:buClr>
              <a:buSzPts val="12000"/>
              <a:buFont typeface="Arial"/>
              <a:buNone/>
              <a:defRPr sz="12000">
                <a:solidFill>
                  <a:schemeClr val="dk1"/>
                </a:solidFill>
              </a:defRPr>
            </a:lvl4pPr>
            <a:lvl5pPr lvl="4" algn="ctr">
              <a:spcBef>
                <a:spcPts val="0"/>
              </a:spcBef>
              <a:spcAft>
                <a:spcPts val="0"/>
              </a:spcAft>
              <a:buClr>
                <a:schemeClr val="dk1"/>
              </a:buClr>
              <a:buSzPts val="12000"/>
              <a:buFont typeface="Arial"/>
              <a:buNone/>
              <a:defRPr sz="12000">
                <a:solidFill>
                  <a:schemeClr val="dk1"/>
                </a:solidFill>
              </a:defRPr>
            </a:lvl5pPr>
            <a:lvl6pPr lvl="5" algn="ctr">
              <a:spcBef>
                <a:spcPts val="0"/>
              </a:spcBef>
              <a:spcAft>
                <a:spcPts val="0"/>
              </a:spcAft>
              <a:buClr>
                <a:schemeClr val="dk1"/>
              </a:buClr>
              <a:buSzPts val="12000"/>
              <a:buFont typeface="Arial"/>
              <a:buNone/>
              <a:defRPr sz="12000">
                <a:solidFill>
                  <a:schemeClr val="dk1"/>
                </a:solidFill>
              </a:defRPr>
            </a:lvl6pPr>
            <a:lvl7pPr lvl="6" algn="ctr">
              <a:spcBef>
                <a:spcPts val="0"/>
              </a:spcBef>
              <a:spcAft>
                <a:spcPts val="0"/>
              </a:spcAft>
              <a:buClr>
                <a:schemeClr val="dk1"/>
              </a:buClr>
              <a:buSzPts val="12000"/>
              <a:buFont typeface="Arial"/>
              <a:buNone/>
              <a:defRPr sz="12000">
                <a:solidFill>
                  <a:schemeClr val="dk1"/>
                </a:solidFill>
              </a:defRPr>
            </a:lvl7pPr>
            <a:lvl8pPr lvl="7" algn="ctr">
              <a:spcBef>
                <a:spcPts val="0"/>
              </a:spcBef>
              <a:spcAft>
                <a:spcPts val="0"/>
              </a:spcAft>
              <a:buClr>
                <a:schemeClr val="dk1"/>
              </a:buClr>
              <a:buSzPts val="12000"/>
              <a:buFont typeface="Arial"/>
              <a:buNone/>
              <a:defRPr sz="12000">
                <a:solidFill>
                  <a:schemeClr val="dk1"/>
                </a:solidFill>
              </a:defRPr>
            </a:lvl8pPr>
            <a:lvl9pPr lvl="8" algn="ctr">
              <a:spcBef>
                <a:spcPts val="0"/>
              </a:spcBef>
              <a:spcAft>
                <a:spcPts val="0"/>
              </a:spcAft>
              <a:buClr>
                <a:schemeClr val="dk1"/>
              </a:buClr>
              <a:buSzPts val="12000"/>
              <a:buFont typeface="Arial"/>
              <a:buNone/>
              <a:defRPr sz="12000">
                <a:solidFill>
                  <a:schemeClr val="dk1"/>
                </a:solidFill>
              </a:defRPr>
            </a:lvl9pPr>
          </a:lstStyle>
          <a:p>
            <a:endParaRPr/>
          </a:p>
        </p:txBody>
      </p:sp>
      <p:sp>
        <p:nvSpPr>
          <p:cNvPr id="15" name="Google Shape;15;p34"/>
          <p:cNvSpPr txBox="1">
            <a:spLocks noGrp="1"/>
          </p:cNvSpPr>
          <p:nvPr>
            <p:ph type="body" idx="1"/>
          </p:nvPr>
        </p:nvSpPr>
        <p:spPr>
          <a:xfrm>
            <a:off x="311700" y="1856825"/>
            <a:ext cx="8520599" cy="2142899"/>
          </a:xfrm>
          <a:prstGeom prst="rect">
            <a:avLst/>
          </a:prstGeom>
          <a:noFill/>
          <a:ln>
            <a:noFill/>
          </a:ln>
        </p:spPr>
        <p:txBody>
          <a:bodyPr spcFirstLastPara="1" wrap="square" lIns="91425" tIns="91425" rIns="91425" bIns="91425" anchor="t" anchorCtr="0">
            <a:noAutofit/>
          </a:bodyPr>
          <a:lstStyle>
            <a:lvl1pPr marL="457200" marR="0" lvl="0" indent="-228600" algn="ctr">
              <a:lnSpc>
                <a:spcPct val="115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ctr">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ctr">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sp>
        <p:nvSpPr>
          <p:cNvPr id="16" name="Google Shape;16;p34"/>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17" name="Google Shape;17;p34"/>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9"/>
        <p:cNvGrpSpPr/>
        <p:nvPr/>
      </p:nvGrpSpPr>
      <p:grpSpPr>
        <a:xfrm>
          <a:off x="0" y="0"/>
          <a:ext cx="0" cy="0"/>
          <a:chOff x="0" y="0"/>
          <a:chExt cx="0" cy="0"/>
        </a:xfrm>
      </p:grpSpPr>
      <p:sp>
        <p:nvSpPr>
          <p:cNvPr id="110" name="Google Shape;110;p54"/>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111" name="Google Shape;111;p54"/>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acred image slide">
  <p:cSld name="Sacred image slide">
    <p:spTree>
      <p:nvGrpSpPr>
        <p:cNvPr id="1" name="Shape 112"/>
        <p:cNvGrpSpPr/>
        <p:nvPr/>
      </p:nvGrpSpPr>
      <p:grpSpPr>
        <a:xfrm>
          <a:off x="0" y="0"/>
          <a:ext cx="0" cy="0"/>
          <a:chOff x="0" y="0"/>
          <a:chExt cx="0" cy="0"/>
        </a:xfrm>
      </p:grpSpPr>
      <p:sp>
        <p:nvSpPr>
          <p:cNvPr id="113" name="Google Shape;113;p55"/>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pic>
        <p:nvPicPr>
          <p:cNvPr id="114" name="Google Shape;114;p55" descr="Creation of Adam by Michelangelo.jpg"/>
          <p:cNvPicPr preferRelativeResize="0"/>
          <p:nvPr/>
        </p:nvPicPr>
        <p:blipFill rotWithShape="1">
          <a:blip r:embed="rId2">
            <a:alphaModFix/>
          </a:blip>
          <a:srcRect t="3166"/>
          <a:stretch/>
        </p:blipFill>
        <p:spPr>
          <a:xfrm>
            <a:off x="905624" y="512974"/>
            <a:ext cx="7332751" cy="3222100"/>
          </a:xfrm>
          <a:prstGeom prst="rect">
            <a:avLst/>
          </a:prstGeom>
          <a:noFill/>
          <a:ln w="19050" cap="flat" cmpd="sng">
            <a:solidFill>
              <a:srgbClr val="FAF5EA"/>
            </a:solidFill>
            <a:prstDash val="solid"/>
            <a:round/>
            <a:headEnd type="none" w="sm" len="sm"/>
            <a:tailEnd type="none" w="sm" len="sm"/>
          </a:ln>
        </p:spPr>
      </p:pic>
      <p:sp>
        <p:nvSpPr>
          <p:cNvPr id="115" name="Google Shape;115;p55"/>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
        <p:nvSpPr>
          <p:cNvPr id="116" name="Google Shape;116;p55"/>
          <p:cNvSpPr txBox="1">
            <a:spLocks noGrp="1"/>
          </p:cNvSpPr>
          <p:nvPr>
            <p:ph type="body" idx="1"/>
          </p:nvPr>
        </p:nvSpPr>
        <p:spPr>
          <a:xfrm>
            <a:off x="905625" y="3814525"/>
            <a:ext cx="7332899" cy="543899"/>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8"/>
        <p:cNvGrpSpPr/>
        <p:nvPr/>
      </p:nvGrpSpPr>
      <p:grpSpPr>
        <a:xfrm>
          <a:off x="0" y="0"/>
          <a:ext cx="0" cy="0"/>
          <a:chOff x="0" y="0"/>
          <a:chExt cx="0" cy="0"/>
        </a:xfrm>
      </p:grpSpPr>
      <p:sp>
        <p:nvSpPr>
          <p:cNvPr id="19" name="Google Shape;19;p35"/>
          <p:cNvSpPr txBox="1">
            <a:spLocks noGrp="1"/>
          </p:cNvSpPr>
          <p:nvPr>
            <p:ph type="title"/>
          </p:nvPr>
        </p:nvSpPr>
        <p:spPr>
          <a:xfrm>
            <a:off x="490250" y="450150"/>
            <a:ext cx="7982100" cy="40908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4B2F5E"/>
              </a:buClr>
              <a:buSzPts val="4800"/>
              <a:buFont typeface="Arial"/>
              <a:buNone/>
              <a:defRPr sz="48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4800"/>
              <a:buFont typeface="Arial"/>
              <a:buNone/>
              <a:defRPr sz="4800">
                <a:solidFill>
                  <a:schemeClr val="dk1"/>
                </a:solidFill>
              </a:defRPr>
            </a:lvl2pPr>
            <a:lvl3pPr lvl="2">
              <a:spcBef>
                <a:spcPts val="0"/>
              </a:spcBef>
              <a:spcAft>
                <a:spcPts val="0"/>
              </a:spcAft>
              <a:buClr>
                <a:schemeClr val="dk1"/>
              </a:buClr>
              <a:buSzPts val="4800"/>
              <a:buFont typeface="Arial"/>
              <a:buNone/>
              <a:defRPr sz="4800">
                <a:solidFill>
                  <a:schemeClr val="dk1"/>
                </a:solidFill>
              </a:defRPr>
            </a:lvl3pPr>
            <a:lvl4pPr lvl="3">
              <a:spcBef>
                <a:spcPts val="0"/>
              </a:spcBef>
              <a:spcAft>
                <a:spcPts val="0"/>
              </a:spcAft>
              <a:buClr>
                <a:schemeClr val="dk1"/>
              </a:buClr>
              <a:buSzPts val="4800"/>
              <a:buFont typeface="Arial"/>
              <a:buNone/>
              <a:defRPr sz="4800">
                <a:solidFill>
                  <a:schemeClr val="dk1"/>
                </a:solidFill>
              </a:defRPr>
            </a:lvl4pPr>
            <a:lvl5pPr lvl="4">
              <a:spcBef>
                <a:spcPts val="0"/>
              </a:spcBef>
              <a:spcAft>
                <a:spcPts val="0"/>
              </a:spcAft>
              <a:buClr>
                <a:schemeClr val="dk1"/>
              </a:buClr>
              <a:buSzPts val="4800"/>
              <a:buFont typeface="Arial"/>
              <a:buNone/>
              <a:defRPr sz="4800">
                <a:solidFill>
                  <a:schemeClr val="dk1"/>
                </a:solidFill>
              </a:defRPr>
            </a:lvl5pPr>
            <a:lvl6pPr lvl="5">
              <a:spcBef>
                <a:spcPts val="0"/>
              </a:spcBef>
              <a:spcAft>
                <a:spcPts val="0"/>
              </a:spcAft>
              <a:buClr>
                <a:schemeClr val="dk1"/>
              </a:buClr>
              <a:buSzPts val="4800"/>
              <a:buFont typeface="Arial"/>
              <a:buNone/>
              <a:defRPr sz="4800">
                <a:solidFill>
                  <a:schemeClr val="dk1"/>
                </a:solidFill>
              </a:defRPr>
            </a:lvl6pPr>
            <a:lvl7pPr lvl="6">
              <a:spcBef>
                <a:spcPts val="0"/>
              </a:spcBef>
              <a:spcAft>
                <a:spcPts val="0"/>
              </a:spcAft>
              <a:buClr>
                <a:schemeClr val="dk1"/>
              </a:buClr>
              <a:buSzPts val="4800"/>
              <a:buFont typeface="Arial"/>
              <a:buNone/>
              <a:defRPr sz="4800">
                <a:solidFill>
                  <a:schemeClr val="dk1"/>
                </a:solidFill>
              </a:defRPr>
            </a:lvl7pPr>
            <a:lvl8pPr lvl="7">
              <a:spcBef>
                <a:spcPts val="0"/>
              </a:spcBef>
              <a:spcAft>
                <a:spcPts val="0"/>
              </a:spcAft>
              <a:buClr>
                <a:schemeClr val="dk1"/>
              </a:buClr>
              <a:buSzPts val="4800"/>
              <a:buFont typeface="Arial"/>
              <a:buNone/>
              <a:defRPr sz="4800">
                <a:solidFill>
                  <a:schemeClr val="dk1"/>
                </a:solidFill>
              </a:defRPr>
            </a:lvl8pPr>
            <a:lvl9pPr lvl="8">
              <a:spcBef>
                <a:spcPts val="0"/>
              </a:spcBef>
              <a:spcAft>
                <a:spcPts val="0"/>
              </a:spcAft>
              <a:buClr>
                <a:schemeClr val="dk1"/>
              </a:buClr>
              <a:buSzPts val="4800"/>
              <a:buFont typeface="Arial"/>
              <a:buNone/>
              <a:defRPr sz="4800">
                <a:solidFill>
                  <a:schemeClr val="dk1"/>
                </a:solidFill>
              </a:defRPr>
            </a:lvl9pPr>
          </a:lstStyle>
          <a:p>
            <a:endParaRPr/>
          </a:p>
        </p:txBody>
      </p:sp>
      <p:sp>
        <p:nvSpPr>
          <p:cNvPr id="20" name="Google Shape;20;p35"/>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21" name="Google Shape;21;p35"/>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36"/>
          <p:cNvSpPr txBox="1">
            <a:spLocks noGrp="1"/>
          </p:cNvSpPr>
          <p:nvPr>
            <p:ph type="title"/>
          </p:nvPr>
        </p:nvSpPr>
        <p:spPr>
          <a:xfrm>
            <a:off x="311700" y="2150850"/>
            <a:ext cx="8520599" cy="8418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4B2F5E"/>
              </a:buClr>
              <a:buSzPts val="3600"/>
              <a:buFont typeface="Arial"/>
              <a:buNone/>
              <a:defRPr sz="3600" b="0" i="0" u="none" strike="noStrike" cap="none">
                <a:solidFill>
                  <a:srgbClr val="4B2F5E"/>
                </a:solidFill>
                <a:latin typeface="Arial"/>
                <a:ea typeface="Arial"/>
                <a:cs typeface="Arial"/>
                <a:sym typeface="Arial"/>
              </a:defRPr>
            </a:lvl1pPr>
            <a:lvl2pPr lvl="1" algn="ctr">
              <a:spcBef>
                <a:spcPts val="0"/>
              </a:spcBef>
              <a:spcAft>
                <a:spcPts val="0"/>
              </a:spcAft>
              <a:buClr>
                <a:schemeClr val="dk1"/>
              </a:buClr>
              <a:buSzPts val="3600"/>
              <a:buFont typeface="Arial"/>
              <a:buNone/>
              <a:defRPr sz="3600">
                <a:solidFill>
                  <a:schemeClr val="dk1"/>
                </a:solidFill>
              </a:defRPr>
            </a:lvl2pPr>
            <a:lvl3pPr lvl="2" algn="ctr">
              <a:spcBef>
                <a:spcPts val="0"/>
              </a:spcBef>
              <a:spcAft>
                <a:spcPts val="0"/>
              </a:spcAft>
              <a:buClr>
                <a:schemeClr val="dk1"/>
              </a:buClr>
              <a:buSzPts val="3600"/>
              <a:buFont typeface="Arial"/>
              <a:buNone/>
              <a:defRPr sz="3600">
                <a:solidFill>
                  <a:schemeClr val="dk1"/>
                </a:solidFill>
              </a:defRPr>
            </a:lvl3pPr>
            <a:lvl4pPr lvl="3" algn="ctr">
              <a:spcBef>
                <a:spcPts val="0"/>
              </a:spcBef>
              <a:spcAft>
                <a:spcPts val="0"/>
              </a:spcAft>
              <a:buClr>
                <a:schemeClr val="dk1"/>
              </a:buClr>
              <a:buSzPts val="3600"/>
              <a:buFont typeface="Arial"/>
              <a:buNone/>
              <a:defRPr sz="3600">
                <a:solidFill>
                  <a:schemeClr val="dk1"/>
                </a:solidFill>
              </a:defRPr>
            </a:lvl4pPr>
            <a:lvl5pPr lvl="4" algn="ctr">
              <a:spcBef>
                <a:spcPts val="0"/>
              </a:spcBef>
              <a:spcAft>
                <a:spcPts val="0"/>
              </a:spcAft>
              <a:buClr>
                <a:schemeClr val="dk1"/>
              </a:buClr>
              <a:buSzPts val="3600"/>
              <a:buFont typeface="Arial"/>
              <a:buNone/>
              <a:defRPr sz="3600">
                <a:solidFill>
                  <a:schemeClr val="dk1"/>
                </a:solidFill>
              </a:defRPr>
            </a:lvl5pPr>
            <a:lvl6pPr lvl="5" algn="ctr">
              <a:spcBef>
                <a:spcPts val="0"/>
              </a:spcBef>
              <a:spcAft>
                <a:spcPts val="0"/>
              </a:spcAft>
              <a:buClr>
                <a:schemeClr val="dk1"/>
              </a:buClr>
              <a:buSzPts val="3600"/>
              <a:buFont typeface="Arial"/>
              <a:buNone/>
              <a:defRPr sz="3600">
                <a:solidFill>
                  <a:schemeClr val="dk1"/>
                </a:solidFill>
              </a:defRPr>
            </a:lvl6pPr>
            <a:lvl7pPr lvl="6" algn="ctr">
              <a:spcBef>
                <a:spcPts val="0"/>
              </a:spcBef>
              <a:spcAft>
                <a:spcPts val="0"/>
              </a:spcAft>
              <a:buClr>
                <a:schemeClr val="dk1"/>
              </a:buClr>
              <a:buSzPts val="3600"/>
              <a:buFont typeface="Arial"/>
              <a:buNone/>
              <a:defRPr sz="3600">
                <a:solidFill>
                  <a:schemeClr val="dk1"/>
                </a:solidFill>
              </a:defRPr>
            </a:lvl7pPr>
            <a:lvl8pPr lvl="7" algn="ctr">
              <a:spcBef>
                <a:spcPts val="0"/>
              </a:spcBef>
              <a:spcAft>
                <a:spcPts val="0"/>
              </a:spcAft>
              <a:buClr>
                <a:schemeClr val="dk1"/>
              </a:buClr>
              <a:buSzPts val="3600"/>
              <a:buFont typeface="Arial"/>
              <a:buNone/>
              <a:defRPr sz="3600">
                <a:solidFill>
                  <a:schemeClr val="dk1"/>
                </a:solidFill>
              </a:defRPr>
            </a:lvl8pPr>
            <a:lvl9pPr lvl="8" algn="ctr">
              <a:spcBef>
                <a:spcPts val="0"/>
              </a:spcBef>
              <a:spcAft>
                <a:spcPts val="0"/>
              </a:spcAft>
              <a:buClr>
                <a:schemeClr val="dk1"/>
              </a:buClr>
              <a:buSzPts val="3600"/>
              <a:buFont typeface="Arial"/>
              <a:buNone/>
              <a:defRPr sz="3600">
                <a:solidFill>
                  <a:schemeClr val="dk1"/>
                </a:solidFill>
              </a:defRPr>
            </a:lvl9pPr>
          </a:lstStyle>
          <a:p>
            <a:endParaRPr/>
          </a:p>
        </p:txBody>
      </p:sp>
      <p:sp>
        <p:nvSpPr>
          <p:cNvPr id="24" name="Google Shape;24;p36"/>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25" name="Google Shape;25;p36"/>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6"/>
        <p:cNvGrpSpPr/>
        <p:nvPr/>
      </p:nvGrpSpPr>
      <p:grpSpPr>
        <a:xfrm>
          <a:off x="0" y="0"/>
          <a:ext cx="0" cy="0"/>
          <a:chOff x="0" y="0"/>
          <a:chExt cx="0" cy="0"/>
        </a:xfrm>
      </p:grpSpPr>
      <p:sp>
        <p:nvSpPr>
          <p:cNvPr id="27" name="Google Shape;27;p37"/>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rgbClr val="4B2F5E"/>
              </a:buClr>
              <a:buSzPts val="3200"/>
              <a:buFont typeface="Arial"/>
              <a:buNone/>
              <a:defRPr sz="32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28" name="Google Shape;28;p37"/>
          <p:cNvSpPr txBox="1">
            <a:spLocks noGrp="1"/>
          </p:cNvSpPr>
          <p:nvPr>
            <p:ph type="body" idx="1"/>
          </p:nvPr>
        </p:nvSpPr>
        <p:spPr>
          <a:xfrm>
            <a:off x="311700" y="1152475"/>
            <a:ext cx="8520599" cy="3187199"/>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sp>
        <p:nvSpPr>
          <p:cNvPr id="29" name="Google Shape;29;p37"/>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30" name="Google Shape;30;p37"/>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4"/>
        <p:cNvGrpSpPr/>
        <p:nvPr/>
      </p:nvGrpSpPr>
      <p:grpSpPr>
        <a:xfrm>
          <a:off x="0" y="0"/>
          <a:ext cx="0" cy="0"/>
          <a:chOff x="0" y="0"/>
          <a:chExt cx="0" cy="0"/>
        </a:xfrm>
      </p:grpSpPr>
      <p:sp>
        <p:nvSpPr>
          <p:cNvPr id="35" name="Google Shape;35;p41"/>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rgbClr val="4B2F5E"/>
              </a:buClr>
              <a:buSzPts val="3200"/>
              <a:buFont typeface="Arial"/>
              <a:buNone/>
              <a:defRPr sz="32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36" name="Google Shape;36;p41"/>
          <p:cNvSpPr txBox="1">
            <a:spLocks noGrp="1"/>
          </p:cNvSpPr>
          <p:nvPr>
            <p:ph type="body" idx="1"/>
          </p:nvPr>
        </p:nvSpPr>
        <p:spPr>
          <a:xfrm>
            <a:off x="311700" y="1152475"/>
            <a:ext cx="3999899" cy="3195599"/>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200"/>
              <a:buFont typeface="Arial"/>
              <a:buNone/>
              <a:defRPr sz="1200" b="0" i="0" u="none" strike="noStrike" cap="none">
                <a:solidFill>
                  <a:schemeClr val="dk2"/>
                </a:solidFill>
                <a:latin typeface="Arial"/>
                <a:ea typeface="Arial"/>
                <a:cs typeface="Arial"/>
                <a:sym typeface="Arial"/>
              </a:defRPr>
            </a:lvl9pPr>
          </a:lstStyle>
          <a:p>
            <a:endParaRPr/>
          </a:p>
        </p:txBody>
      </p:sp>
      <p:sp>
        <p:nvSpPr>
          <p:cNvPr id="37" name="Google Shape;37;p41"/>
          <p:cNvSpPr txBox="1">
            <a:spLocks noGrp="1"/>
          </p:cNvSpPr>
          <p:nvPr>
            <p:ph type="body" idx="2"/>
          </p:nvPr>
        </p:nvSpPr>
        <p:spPr>
          <a:xfrm>
            <a:off x="4832400" y="1152475"/>
            <a:ext cx="3999899" cy="3195599"/>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200"/>
              <a:buFont typeface="Arial"/>
              <a:buNone/>
              <a:defRPr sz="1200" b="0" i="0" u="none" strike="noStrike" cap="none">
                <a:solidFill>
                  <a:schemeClr val="dk2"/>
                </a:solidFill>
                <a:latin typeface="Arial"/>
                <a:ea typeface="Arial"/>
                <a:cs typeface="Arial"/>
                <a:sym typeface="Arial"/>
              </a:defRPr>
            </a:lvl9pPr>
          </a:lstStyle>
          <a:p>
            <a:endParaRPr/>
          </a:p>
        </p:txBody>
      </p:sp>
      <p:sp>
        <p:nvSpPr>
          <p:cNvPr id="38" name="Google Shape;38;p41"/>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39" name="Google Shape;39;p41"/>
          <p:cNvSpPr txBox="1">
            <a:spLocks noGrp="1"/>
          </p:cNvSpPr>
          <p:nvPr>
            <p:ph type="sldNum" idx="3"/>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42"/>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rgbClr val="4B2F5E"/>
              </a:buClr>
              <a:buSzPts val="3200"/>
              <a:buFont typeface="Arial"/>
              <a:buNone/>
              <a:defRPr sz="32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42" name="Google Shape;42;p42"/>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43" name="Google Shape;43;p42"/>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4"/>
        <p:cNvGrpSpPr/>
        <p:nvPr/>
      </p:nvGrpSpPr>
      <p:grpSpPr>
        <a:xfrm>
          <a:off x="0" y="0"/>
          <a:ext cx="0" cy="0"/>
          <a:chOff x="0" y="0"/>
          <a:chExt cx="0" cy="0"/>
        </a:xfrm>
      </p:grpSpPr>
      <p:sp>
        <p:nvSpPr>
          <p:cNvPr id="45" name="Google Shape;45;p43"/>
          <p:cNvSpPr txBox="1">
            <a:spLocks noGrp="1"/>
          </p:cNvSpPr>
          <p:nvPr>
            <p:ph type="title"/>
          </p:nvPr>
        </p:nvSpPr>
        <p:spPr>
          <a:xfrm>
            <a:off x="311700" y="555600"/>
            <a:ext cx="2807999" cy="755699"/>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rgbClr val="4B2F5E"/>
              </a:buClr>
              <a:buSzPts val="2400"/>
              <a:buFont typeface="Arial"/>
              <a:buNone/>
              <a:defRPr sz="24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2400"/>
              <a:buFont typeface="Arial"/>
              <a:buNone/>
              <a:defRPr sz="2400">
                <a:solidFill>
                  <a:schemeClr val="dk1"/>
                </a:solidFill>
              </a:defRPr>
            </a:lvl2pPr>
            <a:lvl3pPr lvl="2">
              <a:spcBef>
                <a:spcPts val="0"/>
              </a:spcBef>
              <a:spcAft>
                <a:spcPts val="0"/>
              </a:spcAft>
              <a:buClr>
                <a:schemeClr val="dk1"/>
              </a:buClr>
              <a:buSzPts val="2400"/>
              <a:buFont typeface="Arial"/>
              <a:buNone/>
              <a:defRPr sz="2400">
                <a:solidFill>
                  <a:schemeClr val="dk1"/>
                </a:solidFill>
              </a:defRPr>
            </a:lvl3pPr>
            <a:lvl4pPr lvl="3">
              <a:spcBef>
                <a:spcPts val="0"/>
              </a:spcBef>
              <a:spcAft>
                <a:spcPts val="0"/>
              </a:spcAft>
              <a:buClr>
                <a:schemeClr val="dk1"/>
              </a:buClr>
              <a:buSzPts val="2400"/>
              <a:buFont typeface="Arial"/>
              <a:buNone/>
              <a:defRPr sz="2400">
                <a:solidFill>
                  <a:schemeClr val="dk1"/>
                </a:solidFill>
              </a:defRPr>
            </a:lvl4pPr>
            <a:lvl5pPr lvl="4">
              <a:spcBef>
                <a:spcPts val="0"/>
              </a:spcBef>
              <a:spcAft>
                <a:spcPts val="0"/>
              </a:spcAft>
              <a:buClr>
                <a:schemeClr val="dk1"/>
              </a:buClr>
              <a:buSzPts val="2400"/>
              <a:buFont typeface="Arial"/>
              <a:buNone/>
              <a:defRPr sz="2400">
                <a:solidFill>
                  <a:schemeClr val="dk1"/>
                </a:solidFill>
              </a:defRPr>
            </a:lvl5pPr>
            <a:lvl6pPr lvl="5">
              <a:spcBef>
                <a:spcPts val="0"/>
              </a:spcBef>
              <a:spcAft>
                <a:spcPts val="0"/>
              </a:spcAft>
              <a:buClr>
                <a:schemeClr val="dk1"/>
              </a:buClr>
              <a:buSzPts val="2400"/>
              <a:buFont typeface="Arial"/>
              <a:buNone/>
              <a:defRPr sz="2400">
                <a:solidFill>
                  <a:schemeClr val="dk1"/>
                </a:solidFill>
              </a:defRPr>
            </a:lvl6pPr>
            <a:lvl7pPr lvl="6">
              <a:spcBef>
                <a:spcPts val="0"/>
              </a:spcBef>
              <a:spcAft>
                <a:spcPts val="0"/>
              </a:spcAft>
              <a:buClr>
                <a:schemeClr val="dk1"/>
              </a:buClr>
              <a:buSzPts val="2400"/>
              <a:buFont typeface="Arial"/>
              <a:buNone/>
              <a:defRPr sz="2400">
                <a:solidFill>
                  <a:schemeClr val="dk1"/>
                </a:solidFill>
              </a:defRPr>
            </a:lvl7pPr>
            <a:lvl8pPr lvl="7">
              <a:spcBef>
                <a:spcPts val="0"/>
              </a:spcBef>
              <a:spcAft>
                <a:spcPts val="0"/>
              </a:spcAft>
              <a:buClr>
                <a:schemeClr val="dk1"/>
              </a:buClr>
              <a:buSzPts val="2400"/>
              <a:buFont typeface="Arial"/>
              <a:buNone/>
              <a:defRPr sz="2400">
                <a:solidFill>
                  <a:schemeClr val="dk1"/>
                </a:solidFill>
              </a:defRPr>
            </a:lvl8pPr>
            <a:lvl9pPr lvl="8">
              <a:spcBef>
                <a:spcPts val="0"/>
              </a:spcBef>
              <a:spcAft>
                <a:spcPts val="0"/>
              </a:spcAft>
              <a:buClr>
                <a:schemeClr val="dk1"/>
              </a:buClr>
              <a:buSzPts val="2400"/>
              <a:buFont typeface="Arial"/>
              <a:buNone/>
              <a:defRPr sz="2400">
                <a:solidFill>
                  <a:schemeClr val="dk1"/>
                </a:solidFill>
              </a:defRPr>
            </a:lvl9pPr>
          </a:lstStyle>
          <a:p>
            <a:endParaRPr/>
          </a:p>
        </p:txBody>
      </p:sp>
      <p:sp>
        <p:nvSpPr>
          <p:cNvPr id="46" name="Google Shape;46;p43"/>
          <p:cNvSpPr txBox="1">
            <a:spLocks noGrp="1"/>
          </p:cNvSpPr>
          <p:nvPr>
            <p:ph type="body" idx="1"/>
          </p:nvPr>
        </p:nvSpPr>
        <p:spPr>
          <a:xfrm>
            <a:off x="311700" y="1389600"/>
            <a:ext cx="2807999" cy="2966700"/>
          </a:xfrm>
          <a:prstGeom prst="rect">
            <a:avLst/>
          </a:prstGeom>
          <a:noFill/>
          <a:ln>
            <a:noFill/>
          </a:ln>
        </p:spPr>
        <p:txBody>
          <a:bodyPr spcFirstLastPara="1" wrap="square" lIns="91425" tIns="91425" rIns="91425" bIns="91425" anchor="t" anchorCtr="0">
            <a:noAutofit/>
          </a:bodyPr>
          <a:lstStyle>
            <a:lvl1pPr marL="457200" marR="0" lvl="0" indent="-228600" algn="l">
              <a:lnSpc>
                <a:spcPct val="115000"/>
              </a:lnSpc>
              <a:spcBef>
                <a:spcPts val="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200"/>
              <a:buFont typeface="Arial"/>
              <a:buNone/>
              <a:defRPr sz="1200" b="0" i="0" u="none" strike="noStrike" cap="none">
                <a:solidFill>
                  <a:schemeClr val="dk2"/>
                </a:solidFill>
                <a:latin typeface="Arial"/>
                <a:ea typeface="Arial"/>
                <a:cs typeface="Arial"/>
                <a:sym typeface="Arial"/>
              </a:defRPr>
            </a:lvl9pPr>
          </a:lstStyle>
          <a:p>
            <a:endParaRPr/>
          </a:p>
        </p:txBody>
      </p:sp>
      <p:sp>
        <p:nvSpPr>
          <p:cNvPr id="47" name="Google Shape;47;p43"/>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48" name="Google Shape;48;p43"/>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bg>
      <p:bgPr>
        <a:blipFill>
          <a:blip r:embed="rId2">
            <a:alphaModFix/>
          </a:blip>
          <a:stretch>
            <a:fillRect/>
          </a:stretch>
        </a:blipFill>
        <a:effectLst/>
      </p:bgPr>
    </p:bg>
    <p:spTree>
      <p:nvGrpSpPr>
        <p:cNvPr id="1" name="Shape 49"/>
        <p:cNvGrpSpPr/>
        <p:nvPr/>
      </p:nvGrpSpPr>
      <p:grpSpPr>
        <a:xfrm>
          <a:off x="0" y="0"/>
          <a:ext cx="0" cy="0"/>
          <a:chOff x="0" y="0"/>
          <a:chExt cx="0" cy="0"/>
        </a:xfrm>
      </p:grpSpPr>
      <p:sp>
        <p:nvSpPr>
          <p:cNvPr id="50" name="Google Shape;50;p44"/>
          <p:cNvSpPr/>
          <p:nvPr/>
        </p:nvSpPr>
        <p:spPr>
          <a:xfrm>
            <a:off x="4572000" y="-125"/>
            <a:ext cx="4572000" cy="5143499"/>
          </a:xfrm>
          <a:prstGeom prst="rect">
            <a:avLst/>
          </a:prstGeom>
          <a:solidFill>
            <a:srgbClr val="FAF5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44"/>
          <p:cNvSpPr txBox="1">
            <a:spLocks noGrp="1"/>
          </p:cNvSpPr>
          <p:nvPr>
            <p:ph type="title"/>
          </p:nvPr>
        </p:nvSpPr>
        <p:spPr>
          <a:xfrm>
            <a:off x="265500" y="1233175"/>
            <a:ext cx="4045199" cy="1482300"/>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rgbClr val="4B2F5E"/>
              </a:buClr>
              <a:buSzPts val="4200"/>
              <a:buFont typeface="Arial"/>
              <a:buNone/>
              <a:defRPr sz="4200" b="0" i="0" u="none" strike="noStrike" cap="none">
                <a:solidFill>
                  <a:srgbClr val="4B2F5E"/>
                </a:solidFill>
                <a:latin typeface="Arial"/>
                <a:ea typeface="Arial"/>
                <a:cs typeface="Arial"/>
                <a:sym typeface="Arial"/>
              </a:defRPr>
            </a:lvl1pPr>
            <a:lvl2pPr lvl="1" algn="ctr">
              <a:spcBef>
                <a:spcPts val="0"/>
              </a:spcBef>
              <a:spcAft>
                <a:spcPts val="0"/>
              </a:spcAft>
              <a:buClr>
                <a:schemeClr val="dk1"/>
              </a:buClr>
              <a:buSzPts val="4200"/>
              <a:buFont typeface="Arial"/>
              <a:buNone/>
              <a:defRPr sz="4200">
                <a:solidFill>
                  <a:schemeClr val="dk1"/>
                </a:solidFill>
              </a:defRPr>
            </a:lvl2pPr>
            <a:lvl3pPr lvl="2" algn="ctr">
              <a:spcBef>
                <a:spcPts val="0"/>
              </a:spcBef>
              <a:spcAft>
                <a:spcPts val="0"/>
              </a:spcAft>
              <a:buClr>
                <a:schemeClr val="dk1"/>
              </a:buClr>
              <a:buSzPts val="4200"/>
              <a:buFont typeface="Arial"/>
              <a:buNone/>
              <a:defRPr sz="4200">
                <a:solidFill>
                  <a:schemeClr val="dk1"/>
                </a:solidFill>
              </a:defRPr>
            </a:lvl3pPr>
            <a:lvl4pPr lvl="3" algn="ctr">
              <a:spcBef>
                <a:spcPts val="0"/>
              </a:spcBef>
              <a:spcAft>
                <a:spcPts val="0"/>
              </a:spcAft>
              <a:buClr>
                <a:schemeClr val="dk1"/>
              </a:buClr>
              <a:buSzPts val="4200"/>
              <a:buFont typeface="Arial"/>
              <a:buNone/>
              <a:defRPr sz="4200">
                <a:solidFill>
                  <a:schemeClr val="dk1"/>
                </a:solidFill>
              </a:defRPr>
            </a:lvl4pPr>
            <a:lvl5pPr lvl="4" algn="ctr">
              <a:spcBef>
                <a:spcPts val="0"/>
              </a:spcBef>
              <a:spcAft>
                <a:spcPts val="0"/>
              </a:spcAft>
              <a:buClr>
                <a:schemeClr val="dk1"/>
              </a:buClr>
              <a:buSzPts val="4200"/>
              <a:buFont typeface="Arial"/>
              <a:buNone/>
              <a:defRPr sz="4200">
                <a:solidFill>
                  <a:schemeClr val="dk1"/>
                </a:solidFill>
              </a:defRPr>
            </a:lvl5pPr>
            <a:lvl6pPr lvl="5" algn="ctr">
              <a:spcBef>
                <a:spcPts val="0"/>
              </a:spcBef>
              <a:spcAft>
                <a:spcPts val="0"/>
              </a:spcAft>
              <a:buClr>
                <a:schemeClr val="dk1"/>
              </a:buClr>
              <a:buSzPts val="4200"/>
              <a:buFont typeface="Arial"/>
              <a:buNone/>
              <a:defRPr sz="4200">
                <a:solidFill>
                  <a:schemeClr val="dk1"/>
                </a:solidFill>
              </a:defRPr>
            </a:lvl6pPr>
            <a:lvl7pPr lvl="6" algn="ctr">
              <a:spcBef>
                <a:spcPts val="0"/>
              </a:spcBef>
              <a:spcAft>
                <a:spcPts val="0"/>
              </a:spcAft>
              <a:buClr>
                <a:schemeClr val="dk1"/>
              </a:buClr>
              <a:buSzPts val="4200"/>
              <a:buFont typeface="Arial"/>
              <a:buNone/>
              <a:defRPr sz="4200">
                <a:solidFill>
                  <a:schemeClr val="dk1"/>
                </a:solidFill>
              </a:defRPr>
            </a:lvl7pPr>
            <a:lvl8pPr lvl="7" algn="ctr">
              <a:spcBef>
                <a:spcPts val="0"/>
              </a:spcBef>
              <a:spcAft>
                <a:spcPts val="0"/>
              </a:spcAft>
              <a:buClr>
                <a:schemeClr val="dk1"/>
              </a:buClr>
              <a:buSzPts val="4200"/>
              <a:buFont typeface="Arial"/>
              <a:buNone/>
              <a:defRPr sz="4200">
                <a:solidFill>
                  <a:schemeClr val="dk1"/>
                </a:solidFill>
              </a:defRPr>
            </a:lvl8pPr>
            <a:lvl9pPr lvl="8" algn="ctr">
              <a:spcBef>
                <a:spcPts val="0"/>
              </a:spcBef>
              <a:spcAft>
                <a:spcPts val="0"/>
              </a:spcAft>
              <a:buClr>
                <a:schemeClr val="dk1"/>
              </a:buClr>
              <a:buSzPts val="4200"/>
              <a:buFont typeface="Arial"/>
              <a:buNone/>
              <a:defRPr sz="4200">
                <a:solidFill>
                  <a:schemeClr val="dk1"/>
                </a:solidFill>
              </a:defRPr>
            </a:lvl9pPr>
          </a:lstStyle>
          <a:p>
            <a:endParaRPr/>
          </a:p>
        </p:txBody>
      </p:sp>
      <p:sp>
        <p:nvSpPr>
          <p:cNvPr id="52" name="Google Shape;52;p44"/>
          <p:cNvSpPr txBox="1">
            <a:spLocks noGrp="1"/>
          </p:cNvSpPr>
          <p:nvPr>
            <p:ph type="subTitle" idx="1"/>
          </p:nvPr>
        </p:nvSpPr>
        <p:spPr>
          <a:xfrm>
            <a:off x="265500" y="2803075"/>
            <a:ext cx="4045199" cy="1235100"/>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53" name="Google Shape;53;p44"/>
          <p:cNvSpPr txBox="1">
            <a:spLocks noGrp="1"/>
          </p:cNvSpPr>
          <p:nvPr>
            <p:ph type="body" idx="2"/>
          </p:nvPr>
        </p:nvSpPr>
        <p:spPr>
          <a:xfrm>
            <a:off x="4939500" y="724075"/>
            <a:ext cx="3837000" cy="3695099"/>
          </a:xfrm>
          <a:prstGeom prst="rect">
            <a:avLst/>
          </a:prstGeom>
          <a:noFill/>
          <a:ln>
            <a:noFill/>
          </a:ln>
        </p:spPr>
        <p:txBody>
          <a:bodyPr spcFirstLastPara="1" wrap="square" lIns="91425" tIns="91425" rIns="91425" bIns="91425" anchor="ctr" anchorCtr="0">
            <a:noAutofit/>
          </a:bodyPr>
          <a:lstStyle>
            <a:lvl1pPr marL="457200" marR="0" lvl="0" indent="-228600" algn="l">
              <a:lnSpc>
                <a:spcPct val="115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sp>
        <p:nvSpPr>
          <p:cNvPr id="54" name="Google Shape;54;p44"/>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35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sz="1100" b="1">
              <a:solidFill>
                <a:srgbClr val="FAF5EA"/>
              </a:solidFill>
            </a:endParaRPr>
          </a:p>
        </p:txBody>
      </p:sp>
      <p:sp>
        <p:nvSpPr>
          <p:cNvPr id="55" name="Google Shape;55;p44"/>
          <p:cNvSpPr txBox="1">
            <a:spLocks noGrp="1"/>
          </p:cNvSpPr>
          <p:nvPr>
            <p:ph type="sldNum" idx="3"/>
          </p:nvPr>
        </p:nvSpPr>
        <p:spPr>
          <a:xfrm>
            <a:off x="168013"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jp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
        <p:cNvGrpSpPr/>
        <p:nvPr/>
      </p:nvGrpSpPr>
      <p:grpSpPr>
        <a:xfrm>
          <a:off x="0" y="0"/>
          <a:ext cx="0" cy="0"/>
          <a:chOff x="0" y="0"/>
          <a:chExt cx="0" cy="0"/>
        </a:xfrm>
      </p:grpSpPr>
      <p:sp>
        <p:nvSpPr>
          <p:cNvPr id="6" name="Google Shape;6;p32"/>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lvl1pPr marR="0" lvl="0" algn="ctr" rtl="0">
              <a:lnSpc>
                <a:spcPct val="100000"/>
              </a:lnSpc>
              <a:spcBef>
                <a:spcPts val="0"/>
              </a:spcBef>
              <a:spcAft>
                <a:spcPts val="0"/>
              </a:spcAft>
              <a:buClr>
                <a:srgbClr val="4B2F5E"/>
              </a:buClr>
              <a:buSzPts val="3200"/>
              <a:buFont typeface="Arial"/>
              <a:buNone/>
              <a:defRPr sz="3200" b="0" i="0" u="none" strike="noStrike" cap="none">
                <a:solidFill>
                  <a:srgbClr val="4B2F5E"/>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7" name="Google Shape;7;p32"/>
          <p:cNvSpPr txBox="1">
            <a:spLocks noGrp="1"/>
          </p:cNvSpPr>
          <p:nvPr>
            <p:ph type="body" idx="1"/>
          </p:nvPr>
        </p:nvSpPr>
        <p:spPr>
          <a:xfrm>
            <a:off x="311700" y="1152475"/>
            <a:ext cx="8520599" cy="3187199"/>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2"/>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1pPr>
            <a:lvl2pPr marL="0" marR="0" lvl="1"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2pPr>
            <a:lvl3pPr marL="0" marR="0" lvl="2"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3pPr>
            <a:lvl4pPr marL="0" marR="0" lvl="3"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4pPr>
            <a:lvl5pPr marL="0" marR="0" lvl="4"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5pPr>
            <a:lvl6pPr marL="0" marR="0" lvl="5"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6pPr>
            <a:lvl7pPr marL="0" marR="0" lvl="6"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7pPr>
            <a:lvl8pPr marL="0" marR="0" lvl="7"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8pPr>
            <a:lvl9pPr marL="0" marR="0" lvl="8"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sz="1400" b="0">
              <a:solidFill>
                <a:srgbClr val="000000"/>
              </a:solidFill>
            </a:endParaRPr>
          </a:p>
        </p:txBody>
      </p:sp>
      <p:sp>
        <p:nvSpPr>
          <p:cNvPr id="9" name="Google Shape;9;p32"/>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sz="1400" b="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61"/>
        <p:cNvGrpSpPr/>
        <p:nvPr/>
      </p:nvGrpSpPr>
      <p:grpSpPr>
        <a:xfrm>
          <a:off x="0" y="0"/>
          <a:ext cx="0" cy="0"/>
          <a:chOff x="0" y="0"/>
          <a:chExt cx="0" cy="0"/>
        </a:xfrm>
      </p:grpSpPr>
      <p:sp>
        <p:nvSpPr>
          <p:cNvPr id="62" name="Google Shape;62;p39"/>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lvl1pPr marR="0" lvl="0" algn="ctr" rtl="0">
              <a:lnSpc>
                <a:spcPct val="100000"/>
              </a:lnSpc>
              <a:spcBef>
                <a:spcPts val="0"/>
              </a:spcBef>
              <a:spcAft>
                <a:spcPts val="0"/>
              </a:spcAft>
              <a:buClr>
                <a:srgbClr val="4B2F5E"/>
              </a:buClr>
              <a:buSzPts val="3200"/>
              <a:buFont typeface="Arial"/>
              <a:buNone/>
              <a:defRPr sz="3200" b="0" i="0" u="none" strike="noStrike" cap="none">
                <a:solidFill>
                  <a:srgbClr val="4B2F5E"/>
                </a:solidFill>
                <a:latin typeface="Arial"/>
                <a:ea typeface="Arial"/>
                <a:cs typeface="Arial"/>
                <a:sym typeface="Arial"/>
              </a:defRPr>
            </a:lvl1pPr>
            <a:lvl2pPr lvl="1" rtl="0">
              <a:spcBef>
                <a:spcPts val="0"/>
              </a:spcBef>
              <a:spcAft>
                <a:spcPts val="0"/>
              </a:spcAft>
              <a:buClr>
                <a:schemeClr val="dk1"/>
              </a:buClr>
              <a:buSzPts val="2800"/>
              <a:buFont typeface="Arial"/>
              <a:buNone/>
              <a:defRPr sz="2800">
                <a:solidFill>
                  <a:schemeClr val="dk1"/>
                </a:solidFill>
              </a:defRPr>
            </a:lvl2pPr>
            <a:lvl3pPr lvl="2" rtl="0">
              <a:spcBef>
                <a:spcPts val="0"/>
              </a:spcBef>
              <a:spcAft>
                <a:spcPts val="0"/>
              </a:spcAft>
              <a:buClr>
                <a:schemeClr val="dk1"/>
              </a:buClr>
              <a:buSzPts val="2800"/>
              <a:buFont typeface="Arial"/>
              <a:buNone/>
              <a:defRPr sz="2800">
                <a:solidFill>
                  <a:schemeClr val="dk1"/>
                </a:solidFill>
              </a:defRPr>
            </a:lvl3pPr>
            <a:lvl4pPr lvl="3" rtl="0">
              <a:spcBef>
                <a:spcPts val="0"/>
              </a:spcBef>
              <a:spcAft>
                <a:spcPts val="0"/>
              </a:spcAft>
              <a:buClr>
                <a:schemeClr val="dk1"/>
              </a:buClr>
              <a:buSzPts val="2800"/>
              <a:buFont typeface="Arial"/>
              <a:buNone/>
              <a:defRPr sz="2800">
                <a:solidFill>
                  <a:schemeClr val="dk1"/>
                </a:solidFill>
              </a:defRPr>
            </a:lvl4pPr>
            <a:lvl5pPr lvl="4" rtl="0">
              <a:spcBef>
                <a:spcPts val="0"/>
              </a:spcBef>
              <a:spcAft>
                <a:spcPts val="0"/>
              </a:spcAft>
              <a:buClr>
                <a:schemeClr val="dk1"/>
              </a:buClr>
              <a:buSzPts val="2800"/>
              <a:buFont typeface="Arial"/>
              <a:buNone/>
              <a:defRPr sz="2800">
                <a:solidFill>
                  <a:schemeClr val="dk1"/>
                </a:solidFill>
              </a:defRPr>
            </a:lvl5pPr>
            <a:lvl6pPr lvl="5" rtl="0">
              <a:spcBef>
                <a:spcPts val="0"/>
              </a:spcBef>
              <a:spcAft>
                <a:spcPts val="0"/>
              </a:spcAft>
              <a:buClr>
                <a:schemeClr val="dk1"/>
              </a:buClr>
              <a:buSzPts val="2800"/>
              <a:buFont typeface="Arial"/>
              <a:buNone/>
              <a:defRPr sz="2800">
                <a:solidFill>
                  <a:schemeClr val="dk1"/>
                </a:solidFill>
              </a:defRPr>
            </a:lvl6pPr>
            <a:lvl7pPr lvl="6" rtl="0">
              <a:spcBef>
                <a:spcPts val="0"/>
              </a:spcBef>
              <a:spcAft>
                <a:spcPts val="0"/>
              </a:spcAft>
              <a:buClr>
                <a:schemeClr val="dk1"/>
              </a:buClr>
              <a:buSzPts val="2800"/>
              <a:buFont typeface="Arial"/>
              <a:buNone/>
              <a:defRPr sz="2800">
                <a:solidFill>
                  <a:schemeClr val="dk1"/>
                </a:solidFill>
              </a:defRPr>
            </a:lvl7pPr>
            <a:lvl8pPr lvl="7" rtl="0">
              <a:spcBef>
                <a:spcPts val="0"/>
              </a:spcBef>
              <a:spcAft>
                <a:spcPts val="0"/>
              </a:spcAft>
              <a:buClr>
                <a:schemeClr val="dk1"/>
              </a:buClr>
              <a:buSzPts val="2800"/>
              <a:buFont typeface="Arial"/>
              <a:buNone/>
              <a:defRPr sz="2800">
                <a:solidFill>
                  <a:schemeClr val="dk1"/>
                </a:solidFill>
              </a:defRPr>
            </a:lvl8pPr>
            <a:lvl9pPr lvl="8" rtl="0">
              <a:spcBef>
                <a:spcPts val="0"/>
              </a:spcBef>
              <a:spcAft>
                <a:spcPts val="0"/>
              </a:spcAft>
              <a:buClr>
                <a:schemeClr val="dk1"/>
              </a:buClr>
              <a:buSzPts val="2800"/>
              <a:buFont typeface="Arial"/>
              <a:buNone/>
              <a:defRPr sz="2800">
                <a:solidFill>
                  <a:schemeClr val="dk1"/>
                </a:solidFill>
              </a:defRPr>
            </a:lvl9pPr>
          </a:lstStyle>
          <a:p>
            <a:endParaRPr/>
          </a:p>
        </p:txBody>
      </p:sp>
      <p:sp>
        <p:nvSpPr>
          <p:cNvPr id="63" name="Google Shape;63;p39"/>
          <p:cNvSpPr txBox="1">
            <a:spLocks noGrp="1"/>
          </p:cNvSpPr>
          <p:nvPr>
            <p:ph type="body" idx="1"/>
          </p:nvPr>
        </p:nvSpPr>
        <p:spPr>
          <a:xfrm>
            <a:off x="311700" y="1152475"/>
            <a:ext cx="8520599" cy="3187199"/>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4" name="Google Shape;64;p39"/>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1pPr>
            <a:lvl2pPr marL="0" marR="0" lvl="1"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2pPr>
            <a:lvl3pPr marL="0" marR="0" lvl="2"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3pPr>
            <a:lvl4pPr marL="0" marR="0" lvl="3"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4pPr>
            <a:lvl5pPr marL="0" marR="0" lvl="4"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5pPr>
            <a:lvl6pPr marL="0" marR="0" lvl="5"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6pPr>
            <a:lvl7pPr marL="0" marR="0" lvl="6"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7pPr>
            <a:lvl8pPr marL="0" marR="0" lvl="7"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8pPr>
            <a:lvl9pPr marL="0" marR="0" lvl="8" indent="0" algn="r" rtl="0">
              <a:lnSpc>
                <a:spcPct val="100000"/>
              </a:lnSpc>
              <a:spcBef>
                <a:spcPts val="0"/>
              </a:spcBef>
              <a:spcAft>
                <a:spcPts val="0"/>
              </a:spcAft>
              <a:buClr>
                <a:srgbClr val="FAF5EA"/>
              </a:buClr>
              <a:buSzPts val="275"/>
              <a:buFont typeface="Arial"/>
              <a:buNone/>
              <a:defRPr sz="1100" b="1" i="0" u="none" strike="noStrike" cap="none">
                <a:solidFill>
                  <a:srgbClr val="FAF5EA"/>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sz="1400" b="0">
              <a:solidFill>
                <a:srgbClr val="000000"/>
              </a:solidFill>
            </a:endParaRPr>
          </a:p>
        </p:txBody>
      </p:sp>
      <p:sp>
        <p:nvSpPr>
          <p:cNvPr id="65" name="Google Shape;65;p39"/>
          <p:cNvSpPr txBox="1">
            <a:spLocks noGrp="1"/>
          </p:cNvSpPr>
          <p:nvPr>
            <p:ph type="sldNum" idx="2"/>
          </p:nvPr>
        </p:nvSpPr>
        <p:spPr>
          <a:xfrm>
            <a:off x="707362" y="4703625"/>
            <a:ext cx="3116398"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1pPr>
            <a:lvl2pPr marL="0" marR="0" lvl="1"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2pPr>
            <a:lvl3pPr marL="0" marR="0" lvl="2"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3pPr>
            <a:lvl4pPr marL="0" marR="0" lvl="3"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4pPr>
            <a:lvl5pPr marL="0" marR="0" lvl="4"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5pPr>
            <a:lvl6pPr marL="0" marR="0" lvl="5"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6pPr>
            <a:lvl7pPr marL="0" marR="0" lvl="6"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7pPr>
            <a:lvl8pPr marL="0" marR="0" lvl="7"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8pPr>
            <a:lvl9pPr marL="0" marR="0" lvl="8" indent="0" algn="l" rtl="0">
              <a:lnSpc>
                <a:spcPct val="100000"/>
              </a:lnSpc>
              <a:spcBef>
                <a:spcPts val="0"/>
              </a:spcBef>
              <a:spcAft>
                <a:spcPts val="0"/>
              </a:spcAft>
              <a:buClr>
                <a:srgbClr val="FAF5EA"/>
              </a:buClr>
              <a:buSzPts val="250"/>
              <a:buFont typeface="Arial"/>
              <a:buNone/>
              <a:defRPr sz="1000" b="1" i="0" u="none" strike="noStrike" cap="none">
                <a:solidFill>
                  <a:srgbClr val="FAF5EA"/>
                </a:solidFill>
                <a:latin typeface="Arial"/>
                <a:ea typeface="Arial"/>
                <a:cs typeface="Arial"/>
                <a:sym typeface="Arial"/>
              </a:defRPr>
            </a:lvl9pPr>
          </a:lstStyle>
          <a:p>
            <a:pPr marL="0" lvl="0" indent="0" algn="l" rtl="0">
              <a:spcBef>
                <a:spcPts val="0"/>
              </a:spcBef>
              <a:spcAft>
                <a:spcPts val="0"/>
              </a:spcAft>
              <a:buNone/>
            </a:pPr>
            <a:r>
              <a:rPr lang="en"/>
              <a:t>Exploring the Profession of Faith, October</a:t>
            </a:r>
            <a:endParaRPr sz="1400" b="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
          <p:cNvSpPr txBox="1">
            <a:spLocks noGrp="1"/>
          </p:cNvSpPr>
          <p:nvPr>
            <p:ph type="subTitle" idx="1"/>
          </p:nvPr>
        </p:nvSpPr>
        <p:spPr>
          <a:xfrm>
            <a:off x="3760750" y="3880325"/>
            <a:ext cx="5071500" cy="792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2"/>
              </a:buClr>
              <a:buSzPts val="700"/>
              <a:buFont typeface="Arial"/>
              <a:buNone/>
            </a:pPr>
            <a:r>
              <a:rPr lang="en" sz="2800" b="1" i="0" u="none" strike="noStrike" cap="none">
                <a:solidFill>
                  <a:schemeClr val="dk2"/>
                </a:solidFill>
                <a:latin typeface="Arial"/>
                <a:ea typeface="Arial"/>
                <a:cs typeface="Arial"/>
                <a:sym typeface="Arial"/>
              </a:rPr>
              <a:t>November Adult Meeting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
              <a:t>The Fall: Humanity’s First Sin</a:t>
            </a:r>
            <a:endParaRPr/>
          </a:p>
        </p:txBody>
      </p:sp>
      <p:sp>
        <p:nvSpPr>
          <p:cNvPr id="213" name="Google Shape;213;p13"/>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10</a:t>
            </a:fld>
            <a:endParaRPr/>
          </a:p>
        </p:txBody>
      </p:sp>
      <p:sp>
        <p:nvSpPr>
          <p:cNvPr id="214" name="Google Shape;214;p13"/>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65232-FAB7-4E01-8C4B-9D92401D868C}"/>
              </a:ext>
            </a:extLst>
          </p:cNvPr>
          <p:cNvSpPr>
            <a:spLocks noGrp="1"/>
          </p:cNvSpPr>
          <p:nvPr>
            <p:ph type="title"/>
          </p:nvPr>
        </p:nvSpPr>
        <p:spPr/>
        <p:txBody>
          <a:bodyPr/>
          <a:lstStyle/>
          <a:p>
            <a:r>
              <a:rPr lang="en-US" dirty="0"/>
              <a:t>Contract vs Covenant</a:t>
            </a:r>
          </a:p>
        </p:txBody>
      </p:sp>
      <p:sp>
        <p:nvSpPr>
          <p:cNvPr id="3" name="Text Placeholder 2">
            <a:extLst>
              <a:ext uri="{FF2B5EF4-FFF2-40B4-BE49-F238E27FC236}">
                <a16:creationId xmlns:a16="http://schemas.microsoft.com/office/drawing/2014/main" id="{084DDD69-F2DE-4548-91C3-5E2AF80389DE}"/>
              </a:ext>
            </a:extLst>
          </p:cNvPr>
          <p:cNvSpPr>
            <a:spLocks noGrp="1"/>
          </p:cNvSpPr>
          <p:nvPr>
            <p:ph type="body" idx="1"/>
          </p:nvPr>
        </p:nvSpPr>
        <p:spPr/>
        <p:txBody>
          <a:bodyPr/>
          <a:lstStyle/>
          <a:p>
            <a:pPr algn="l"/>
            <a:r>
              <a:rPr lang="en-US" dirty="0"/>
              <a:t>CONTRACT is a temporary agreement – an exchange of goods or services</a:t>
            </a:r>
          </a:p>
          <a:p>
            <a:pPr algn="l"/>
            <a:endParaRPr lang="en-US" dirty="0"/>
          </a:p>
          <a:p>
            <a:pPr algn="l"/>
            <a:r>
              <a:rPr lang="en-US" dirty="0"/>
              <a:t>COVENANT is permanent – and exchange of persons – creates a permanent family bond</a:t>
            </a:r>
          </a:p>
        </p:txBody>
      </p:sp>
      <p:sp>
        <p:nvSpPr>
          <p:cNvPr id="4" name="Slide Number Placeholder 3">
            <a:extLst>
              <a:ext uri="{FF2B5EF4-FFF2-40B4-BE49-F238E27FC236}">
                <a16:creationId xmlns:a16="http://schemas.microsoft.com/office/drawing/2014/main" id="{2473315E-F699-4B4B-BA8D-59872AE548A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11</a:t>
            </a:fld>
            <a:endParaRPr lang="en" sz="1100" b="1">
              <a:solidFill>
                <a:srgbClr val="FAF5EA"/>
              </a:solidFill>
            </a:endParaRPr>
          </a:p>
        </p:txBody>
      </p:sp>
      <p:sp>
        <p:nvSpPr>
          <p:cNvPr id="5" name="Slide Number Placeholder 4">
            <a:extLst>
              <a:ext uri="{FF2B5EF4-FFF2-40B4-BE49-F238E27FC236}">
                <a16:creationId xmlns:a16="http://schemas.microsoft.com/office/drawing/2014/main" id="{6497CAF7-8CC2-4ECC-BCDA-FADF9B3E90DB}"/>
              </a:ext>
            </a:extLst>
          </p:cNvPr>
          <p:cNvSpPr>
            <a:spLocks noGrp="1"/>
          </p:cNvSpPr>
          <p:nvPr>
            <p:ph type="sldNum" idx="2"/>
          </p:nvPr>
        </p:nvSpPr>
        <p:spPr/>
        <p:txBody>
          <a:bodyPr/>
          <a:lstStyle/>
          <a:p>
            <a:pPr marL="0" lvl="0" indent="0" algn="l" rtl="0">
              <a:spcBef>
                <a:spcPts val="0"/>
              </a:spcBef>
              <a:spcAft>
                <a:spcPts val="0"/>
              </a:spcAft>
              <a:buNone/>
            </a:pPr>
            <a:r>
              <a:rPr lang="en-US"/>
              <a:t>Exploring the Profession of Faith, October</a:t>
            </a:r>
          </a:p>
        </p:txBody>
      </p:sp>
    </p:spTree>
    <p:extLst>
      <p:ext uri="{BB962C8B-B14F-4D97-AF65-F5344CB8AC3E}">
        <p14:creationId xmlns:p14="http://schemas.microsoft.com/office/powerpoint/2010/main" val="3705322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3"/>
          <p:cNvSpPr txBox="1">
            <a:spLocks noGrp="1"/>
          </p:cNvSpPr>
          <p:nvPr>
            <p:ph type="title"/>
          </p:nvPr>
        </p:nvSpPr>
        <p:spPr>
          <a:xfrm>
            <a:off x="311700" y="1427596"/>
            <a:ext cx="8520599" cy="644099"/>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4B2F5E"/>
              </a:buClr>
              <a:buSzPts val="800"/>
              <a:buFont typeface="Arial"/>
              <a:buNone/>
            </a:pPr>
            <a:br>
              <a:rPr lang="en" sz="3200" dirty="0"/>
            </a:br>
            <a:r>
              <a:rPr lang="en" sz="3200" b="0" i="0" u="none" strike="noStrike" cap="none" dirty="0">
                <a:solidFill>
                  <a:srgbClr val="4B2F5E"/>
                </a:solidFill>
                <a:latin typeface="Arial"/>
                <a:ea typeface="Arial"/>
                <a:cs typeface="Arial"/>
                <a:sym typeface="Arial"/>
              </a:rPr>
              <a:t> Questions</a:t>
            </a:r>
            <a:endParaRPr dirty="0"/>
          </a:p>
        </p:txBody>
      </p:sp>
      <p:sp>
        <p:nvSpPr>
          <p:cNvPr id="135" name="Google Shape;135;p3"/>
          <p:cNvSpPr txBox="1">
            <a:spLocks noGrp="1"/>
          </p:cNvSpPr>
          <p:nvPr>
            <p:ph type="body" idx="1"/>
          </p:nvPr>
        </p:nvSpPr>
        <p:spPr>
          <a:xfrm>
            <a:off x="311700" y="2154321"/>
            <a:ext cx="8520599" cy="13008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1"/>
              </a:buClr>
              <a:buSzPts val="700"/>
              <a:buFont typeface="Arial"/>
              <a:buNone/>
            </a:pPr>
            <a:r>
              <a:rPr lang="en" sz="2800" b="0" i="0" u="none" strike="noStrike" cap="none" dirty="0">
                <a:solidFill>
                  <a:schemeClr val="dk2"/>
                </a:solidFill>
                <a:latin typeface="Arial"/>
                <a:ea typeface="Arial"/>
                <a:cs typeface="Arial"/>
                <a:sym typeface="Arial"/>
              </a:rPr>
              <a:t>If you contracted with a painter to paint your house, and he didn’t paint it, what would happen?</a:t>
            </a:r>
            <a:endParaRPr dirty="0"/>
          </a:p>
          <a:p>
            <a:pPr marL="0" marR="0" lvl="0" indent="0" algn="ctr" rtl="0">
              <a:lnSpc>
                <a:spcPct val="115000"/>
              </a:lnSpc>
              <a:spcBef>
                <a:spcPts val="1600"/>
              </a:spcBef>
              <a:spcAft>
                <a:spcPts val="0"/>
              </a:spcAft>
              <a:buClr>
                <a:schemeClr val="dk2"/>
              </a:buClr>
              <a:buSzPts val="700"/>
              <a:buFont typeface="Arial"/>
              <a:buNone/>
            </a:pPr>
            <a:endParaRPr sz="2800" b="0" i="0" u="none" strike="noStrike" cap="none" dirty="0">
              <a:solidFill>
                <a:schemeClr val="dk2"/>
              </a:solidFill>
              <a:latin typeface="Arial"/>
              <a:ea typeface="Arial"/>
              <a:cs typeface="Arial"/>
              <a:sym typeface="Arial"/>
            </a:endParaRPr>
          </a:p>
        </p:txBody>
      </p:sp>
      <p:sp>
        <p:nvSpPr>
          <p:cNvPr id="136" name="Google Shape;136;p3"/>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en" sz="1400" b="0" i="0" u="none" strike="noStrike" cap="none">
                <a:solidFill>
                  <a:srgbClr val="000000"/>
                </a:solidFill>
                <a:latin typeface="Arial"/>
                <a:ea typeface="Arial"/>
                <a:cs typeface="Arial"/>
                <a:sym typeface="Arial"/>
              </a:rPr>
              <a:t>12</a:t>
            </a:fld>
            <a:endParaRPr/>
          </a:p>
        </p:txBody>
      </p:sp>
      <p:sp>
        <p:nvSpPr>
          <p:cNvPr id="137" name="Google Shape;137;p3"/>
          <p:cNvSpPr txBox="1">
            <a:spLocks noGrp="1"/>
          </p:cNvSpPr>
          <p:nvPr>
            <p:ph type="sldNum" idx="2"/>
          </p:nvPr>
        </p:nvSpPr>
        <p:spPr>
          <a:xfrm>
            <a:off x="707377" y="4703625"/>
            <a:ext cx="37806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r>
              <a:rPr lang="en" sz="1400" b="0" i="0" u="none" strike="noStrike" cap="none">
                <a:solidFill>
                  <a:srgbClr val="000000"/>
                </a:solidFill>
                <a:latin typeface="Arial"/>
                <a:ea typeface="Arial"/>
                <a:cs typeface="Arial"/>
                <a:sym typeface="Arial"/>
              </a:rPr>
              <a:t>Exploring the Profession of Faith, November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
          <p:cNvSpPr txBox="1">
            <a:spLocks noGrp="1"/>
          </p:cNvSpPr>
          <p:nvPr>
            <p:ph type="title"/>
          </p:nvPr>
        </p:nvSpPr>
        <p:spPr>
          <a:xfrm>
            <a:off x="311700" y="1032773"/>
            <a:ext cx="8520599" cy="10389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4B2F5E"/>
              </a:buClr>
              <a:buSzPts val="800"/>
              <a:buFont typeface="Arial"/>
              <a:buNone/>
            </a:pPr>
            <a:r>
              <a:rPr lang="en" sz="3200" b="0" i="0" u="none" strike="noStrike" cap="none" dirty="0">
                <a:solidFill>
                  <a:srgbClr val="4B2F5E"/>
                </a:solidFill>
                <a:latin typeface="Arial"/>
                <a:ea typeface="Arial"/>
                <a:cs typeface="Arial"/>
                <a:sym typeface="Arial"/>
              </a:rPr>
              <a:t>Questions</a:t>
            </a:r>
            <a:endParaRPr dirty="0"/>
          </a:p>
        </p:txBody>
      </p:sp>
      <p:sp>
        <p:nvSpPr>
          <p:cNvPr id="143" name="Google Shape;143;p4"/>
          <p:cNvSpPr txBox="1">
            <a:spLocks noGrp="1"/>
          </p:cNvSpPr>
          <p:nvPr>
            <p:ph type="body" idx="1"/>
          </p:nvPr>
        </p:nvSpPr>
        <p:spPr>
          <a:xfrm>
            <a:off x="311700" y="2154321"/>
            <a:ext cx="8520599" cy="13008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700"/>
              <a:buFont typeface="Arial"/>
              <a:buNone/>
            </a:pPr>
            <a:r>
              <a:rPr lang="en" sz="2800" b="0" i="0" u="none" strike="noStrike" cap="none">
                <a:solidFill>
                  <a:schemeClr val="dk2"/>
                </a:solidFill>
                <a:latin typeface="Arial"/>
                <a:ea typeface="Arial"/>
                <a:cs typeface="Arial"/>
                <a:sym typeface="Arial"/>
              </a:rPr>
              <a:t>If you contracted with caterers to serve filet mignon at a party, and they showed up with hamburger helper, what would happen?</a:t>
            </a:r>
            <a:endParaRPr/>
          </a:p>
        </p:txBody>
      </p:sp>
      <p:sp>
        <p:nvSpPr>
          <p:cNvPr id="144" name="Google Shape;144;p4"/>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en" sz="1400" b="0" i="0" u="none" strike="noStrike" cap="none">
                <a:solidFill>
                  <a:srgbClr val="000000"/>
                </a:solidFill>
                <a:latin typeface="Arial"/>
                <a:ea typeface="Arial"/>
                <a:cs typeface="Arial"/>
                <a:sym typeface="Arial"/>
              </a:rPr>
              <a:t>13</a:t>
            </a:fld>
            <a:endParaRPr/>
          </a:p>
        </p:txBody>
      </p:sp>
      <p:sp>
        <p:nvSpPr>
          <p:cNvPr id="145" name="Google Shape;145;p4"/>
          <p:cNvSpPr txBox="1">
            <a:spLocks noGrp="1"/>
          </p:cNvSpPr>
          <p:nvPr>
            <p:ph type="sldNum" idx="2"/>
          </p:nvPr>
        </p:nvSpPr>
        <p:spPr>
          <a:xfrm>
            <a:off x="707378" y="4703625"/>
            <a:ext cx="40770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r>
              <a:rPr lang="en" sz="1400" b="0" i="0" u="none" strike="noStrike" cap="none">
                <a:solidFill>
                  <a:srgbClr val="000000"/>
                </a:solidFill>
                <a:latin typeface="Arial"/>
                <a:ea typeface="Arial"/>
                <a:cs typeface="Arial"/>
                <a:sym typeface="Arial"/>
              </a:rPr>
              <a:t>Exploring the Profession of Faith, November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5"/>
          <p:cNvSpPr txBox="1">
            <a:spLocks noGrp="1"/>
          </p:cNvSpPr>
          <p:nvPr>
            <p:ph type="title"/>
          </p:nvPr>
        </p:nvSpPr>
        <p:spPr>
          <a:xfrm>
            <a:off x="311700" y="355398"/>
            <a:ext cx="8520599" cy="14877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4B2F5E"/>
              </a:buClr>
              <a:buSzPts val="800"/>
              <a:buFont typeface="Arial"/>
              <a:buNone/>
            </a:pPr>
            <a:r>
              <a:rPr lang="en" sz="3200" b="0" i="0" u="none" strike="noStrike" cap="none" dirty="0">
                <a:solidFill>
                  <a:srgbClr val="4B2F5E"/>
                </a:solidFill>
                <a:latin typeface="Arial"/>
                <a:ea typeface="Arial"/>
                <a:cs typeface="Arial"/>
                <a:sym typeface="Arial"/>
              </a:rPr>
              <a:t>Questions</a:t>
            </a:r>
            <a:endParaRPr dirty="0"/>
          </a:p>
        </p:txBody>
      </p:sp>
      <p:sp>
        <p:nvSpPr>
          <p:cNvPr id="151" name="Google Shape;151;p5"/>
          <p:cNvSpPr txBox="1">
            <a:spLocks noGrp="1"/>
          </p:cNvSpPr>
          <p:nvPr>
            <p:ph type="body" idx="1"/>
          </p:nvPr>
        </p:nvSpPr>
        <p:spPr>
          <a:xfrm>
            <a:off x="311700" y="1925721"/>
            <a:ext cx="8520599" cy="13008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700"/>
              <a:buFont typeface="Arial"/>
              <a:buNone/>
            </a:pPr>
            <a:r>
              <a:rPr lang="en" sz="2800" b="0" i="0" u="none" strike="noStrike" cap="none">
                <a:solidFill>
                  <a:schemeClr val="dk2"/>
                </a:solidFill>
                <a:latin typeface="Arial"/>
                <a:ea typeface="Arial"/>
                <a:cs typeface="Arial"/>
                <a:sym typeface="Arial"/>
              </a:rPr>
              <a:t>If you set house rules, and your children break them, what happens? Do you disown your child?</a:t>
            </a:r>
            <a:endParaRPr/>
          </a:p>
        </p:txBody>
      </p:sp>
      <p:sp>
        <p:nvSpPr>
          <p:cNvPr id="152" name="Google Shape;152;p5"/>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en" sz="1400" b="0" i="0" u="none" strike="noStrike" cap="none">
                <a:solidFill>
                  <a:srgbClr val="000000"/>
                </a:solidFill>
                <a:latin typeface="Arial"/>
                <a:ea typeface="Arial"/>
                <a:cs typeface="Arial"/>
                <a:sym typeface="Arial"/>
              </a:rPr>
              <a:t>14</a:t>
            </a:fld>
            <a:endParaRPr/>
          </a:p>
        </p:txBody>
      </p:sp>
      <p:sp>
        <p:nvSpPr>
          <p:cNvPr id="153" name="Google Shape;153;p5"/>
          <p:cNvSpPr txBox="1">
            <a:spLocks noGrp="1"/>
          </p:cNvSpPr>
          <p:nvPr>
            <p:ph type="sldNum" idx="2"/>
          </p:nvPr>
        </p:nvSpPr>
        <p:spPr>
          <a:xfrm>
            <a:off x="707377" y="4703625"/>
            <a:ext cx="38331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r>
              <a:rPr lang="en" sz="1400" b="0" i="0" u="none" strike="noStrike" cap="none">
                <a:solidFill>
                  <a:srgbClr val="000000"/>
                </a:solidFill>
                <a:latin typeface="Arial"/>
                <a:ea typeface="Arial"/>
                <a:cs typeface="Arial"/>
                <a:sym typeface="Arial"/>
              </a:rPr>
              <a:t>Exploring the Profession of Faith, November</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6"/>
          <p:cNvSpPr txBox="1">
            <a:spLocks noGrp="1"/>
          </p:cNvSpPr>
          <p:nvPr>
            <p:ph type="title"/>
          </p:nvPr>
        </p:nvSpPr>
        <p:spPr>
          <a:xfrm>
            <a:off x="311700" y="355398"/>
            <a:ext cx="8520599" cy="14877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4B2F5E"/>
              </a:buClr>
              <a:buSzPts val="800"/>
              <a:buFont typeface="Arial"/>
              <a:buNone/>
            </a:pPr>
            <a:r>
              <a:rPr lang="en" sz="3200" b="0" i="0" u="none" strike="noStrike" cap="none" dirty="0">
                <a:solidFill>
                  <a:srgbClr val="4B2F5E"/>
                </a:solidFill>
                <a:latin typeface="Arial"/>
                <a:ea typeface="Arial"/>
                <a:cs typeface="Arial"/>
                <a:sym typeface="Arial"/>
              </a:rPr>
              <a:t>Questions</a:t>
            </a:r>
            <a:endParaRPr dirty="0"/>
          </a:p>
        </p:txBody>
      </p:sp>
      <p:sp>
        <p:nvSpPr>
          <p:cNvPr id="159" name="Google Shape;159;p6"/>
          <p:cNvSpPr txBox="1">
            <a:spLocks noGrp="1"/>
          </p:cNvSpPr>
          <p:nvPr>
            <p:ph type="body" idx="1"/>
          </p:nvPr>
        </p:nvSpPr>
        <p:spPr>
          <a:xfrm>
            <a:off x="311700" y="1925721"/>
            <a:ext cx="8520599" cy="13008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700"/>
              <a:buFont typeface="Arial"/>
              <a:buNone/>
            </a:pPr>
            <a:r>
              <a:rPr lang="en" sz="2800" b="0" i="0" u="none" strike="noStrike" cap="none">
                <a:solidFill>
                  <a:schemeClr val="dk2"/>
                </a:solidFill>
                <a:latin typeface="Arial"/>
                <a:ea typeface="Arial"/>
                <a:cs typeface="Arial"/>
                <a:sym typeface="Arial"/>
              </a:rPr>
              <a:t>If you agree with your spouse that one of you will clean the house while the other gets a much-needed break with friends, and at the end of the day the house is still dirty, what happens?</a:t>
            </a:r>
            <a:endParaRPr/>
          </a:p>
        </p:txBody>
      </p:sp>
      <p:sp>
        <p:nvSpPr>
          <p:cNvPr id="160" name="Google Shape;160;p6"/>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en" sz="1400" b="0" i="0" u="none" strike="noStrike" cap="none">
                <a:solidFill>
                  <a:srgbClr val="000000"/>
                </a:solidFill>
                <a:latin typeface="Arial"/>
                <a:ea typeface="Arial"/>
                <a:cs typeface="Arial"/>
                <a:sym typeface="Arial"/>
              </a:rPr>
              <a:t>15</a:t>
            </a:fld>
            <a:endParaRPr/>
          </a:p>
        </p:txBody>
      </p:sp>
      <p:sp>
        <p:nvSpPr>
          <p:cNvPr id="161" name="Google Shape;161;p6"/>
          <p:cNvSpPr txBox="1">
            <a:spLocks noGrp="1"/>
          </p:cNvSpPr>
          <p:nvPr>
            <p:ph type="sldNum" idx="2"/>
          </p:nvPr>
        </p:nvSpPr>
        <p:spPr>
          <a:xfrm>
            <a:off x="707381" y="4703625"/>
            <a:ext cx="4802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r>
              <a:rPr lang="en" sz="1400" b="0" i="0" u="none" strike="noStrike" cap="none">
                <a:solidFill>
                  <a:srgbClr val="000000"/>
                </a:solidFill>
                <a:latin typeface="Arial"/>
                <a:ea typeface="Arial"/>
                <a:cs typeface="Arial"/>
                <a:sym typeface="Arial"/>
              </a:rPr>
              <a:t>Exploring the Profession of Faith, November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7"/>
          <p:cNvSpPr txBox="1">
            <a:spLocks noGrp="1"/>
          </p:cNvSpPr>
          <p:nvPr>
            <p:ph type="title"/>
          </p:nvPr>
        </p:nvSpPr>
        <p:spPr>
          <a:xfrm>
            <a:off x="490250" y="450150"/>
            <a:ext cx="7982100" cy="4090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 sz="3600"/>
              <a:t>While contracts set terms of a </a:t>
            </a:r>
            <a:r>
              <a:rPr lang="en" sz="3600" b="1"/>
              <a:t>temporary</a:t>
            </a:r>
            <a:r>
              <a:rPr lang="en" sz="3600"/>
              <a:t> relationship, covenants forge </a:t>
            </a:r>
            <a:r>
              <a:rPr lang="en" sz="3600" b="1"/>
              <a:t>permanent</a:t>
            </a:r>
            <a:r>
              <a:rPr lang="en" sz="3600"/>
              <a:t>,</a:t>
            </a:r>
            <a:r>
              <a:rPr lang="en" sz="3600" b="1"/>
              <a:t> family bonds</a:t>
            </a:r>
            <a:r>
              <a:rPr lang="en" sz="3600"/>
              <a:t>. </a:t>
            </a:r>
            <a:endParaRPr/>
          </a:p>
          <a:p>
            <a:pPr marL="0" lvl="0" indent="0" algn="ctr" rtl="0">
              <a:lnSpc>
                <a:spcPct val="100000"/>
              </a:lnSpc>
              <a:spcBef>
                <a:spcPts val="0"/>
              </a:spcBef>
              <a:spcAft>
                <a:spcPts val="0"/>
              </a:spcAft>
              <a:buSzPts val="2400"/>
              <a:buNone/>
            </a:pPr>
            <a:endParaRPr sz="2400"/>
          </a:p>
          <a:p>
            <a:pPr marL="0" lvl="0" indent="0" algn="ctr" rtl="0">
              <a:lnSpc>
                <a:spcPct val="100000"/>
              </a:lnSpc>
              <a:spcBef>
                <a:spcPts val="0"/>
              </a:spcBef>
              <a:spcAft>
                <a:spcPts val="0"/>
              </a:spcAft>
              <a:buSzPts val="4800"/>
              <a:buNone/>
            </a:pPr>
            <a:endParaRPr/>
          </a:p>
        </p:txBody>
      </p:sp>
      <p:sp>
        <p:nvSpPr>
          <p:cNvPr id="167" name="Google Shape;167;p7"/>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16</a:t>
            </a:fld>
            <a:endParaRPr/>
          </a:p>
        </p:txBody>
      </p:sp>
      <p:sp>
        <p:nvSpPr>
          <p:cNvPr id="168" name="Google Shape;168;p7"/>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200"/>
              <a:buNone/>
            </a:pPr>
            <a:r>
              <a:rPr lang="en"/>
              <a:t>Before and After the Fall</a:t>
            </a:r>
            <a:endParaRPr/>
          </a:p>
        </p:txBody>
      </p:sp>
      <p:sp>
        <p:nvSpPr>
          <p:cNvPr id="220" name="Google Shape;220;p14"/>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17</a:t>
            </a:fld>
            <a:endParaRPr/>
          </a:p>
        </p:txBody>
      </p:sp>
      <p:sp>
        <p:nvSpPr>
          <p:cNvPr id="221" name="Google Shape;221;p14"/>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
        <p:nvSpPr>
          <p:cNvPr id="222" name="Google Shape;222;p14"/>
          <p:cNvSpPr txBox="1">
            <a:spLocks noGrp="1"/>
          </p:cNvSpPr>
          <p:nvPr>
            <p:ph type="body" idx="1"/>
          </p:nvPr>
        </p:nvSpPr>
        <p:spPr>
          <a:xfrm>
            <a:off x="311700" y="1152475"/>
            <a:ext cx="8520600" cy="3187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In the garden, Adam and Eve lived in a state of Original Holiness and Justice.</a:t>
            </a:r>
            <a:endParaRPr/>
          </a:p>
          <a:p>
            <a:pPr marL="0" lvl="0" indent="0" algn="l" rtl="0">
              <a:lnSpc>
                <a:spcPct val="115000"/>
              </a:lnSpc>
              <a:spcBef>
                <a:spcPts val="1600"/>
              </a:spcBef>
              <a:spcAft>
                <a:spcPts val="0"/>
              </a:spcAft>
              <a:buSzPts val="1800"/>
              <a:buNone/>
            </a:pPr>
            <a:endParaRPr/>
          </a:p>
          <a:p>
            <a:pPr marL="0" lvl="0" indent="0" algn="l" rtl="0">
              <a:lnSpc>
                <a:spcPct val="115000"/>
              </a:lnSpc>
              <a:spcBef>
                <a:spcPts val="1600"/>
              </a:spcBef>
              <a:spcAft>
                <a:spcPts val="0"/>
              </a:spcAft>
              <a:buSzPts val="1800"/>
              <a:buNone/>
            </a:pPr>
            <a:r>
              <a:rPr lang="en"/>
              <a:t>When they rebelled against God, they lost this state of perfection and lived in Original Sin.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5"/>
          <p:cNvSpPr txBox="1">
            <a:spLocks noGrp="1"/>
          </p:cNvSpPr>
          <p:nvPr>
            <p:ph type="title"/>
          </p:nvPr>
        </p:nvSpPr>
        <p:spPr>
          <a:xfrm>
            <a:off x="311700" y="397800"/>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200"/>
              <a:buNone/>
            </a:pPr>
            <a:r>
              <a:rPr lang="en" dirty="0"/>
              <a:t>What happened when Adam and Eve disobeyed?</a:t>
            </a:r>
            <a:endParaRPr dirty="0"/>
          </a:p>
        </p:txBody>
      </p:sp>
      <p:sp>
        <p:nvSpPr>
          <p:cNvPr id="228" name="Google Shape;228;p15"/>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18</a:t>
            </a:fld>
            <a:endParaRPr/>
          </a:p>
        </p:txBody>
      </p:sp>
      <p:sp>
        <p:nvSpPr>
          <p:cNvPr id="229" name="Google Shape;229;p15"/>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
        <p:nvSpPr>
          <p:cNvPr id="230" name="Google Shape;230;p15"/>
          <p:cNvSpPr txBox="1">
            <a:spLocks noGrp="1"/>
          </p:cNvSpPr>
          <p:nvPr>
            <p:ph type="body" idx="1"/>
          </p:nvPr>
        </p:nvSpPr>
        <p:spPr>
          <a:xfrm>
            <a:off x="311700" y="1538379"/>
            <a:ext cx="8520600" cy="318720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SzPts val="1800"/>
              <a:buChar char="●"/>
            </a:pPr>
            <a:r>
              <a:rPr lang="en" dirty="0"/>
              <a:t>Our intellects were darkened</a:t>
            </a:r>
            <a:br>
              <a:rPr lang="en" dirty="0"/>
            </a:br>
            <a:endParaRPr dirty="0"/>
          </a:p>
          <a:p>
            <a:pPr marL="457200" lvl="0" indent="-228600" algn="l" rtl="0">
              <a:lnSpc>
                <a:spcPct val="115000"/>
              </a:lnSpc>
              <a:spcBef>
                <a:spcPts val="1600"/>
              </a:spcBef>
              <a:spcAft>
                <a:spcPts val="0"/>
              </a:spcAft>
              <a:buSzPts val="1800"/>
              <a:buChar char="●"/>
            </a:pPr>
            <a:r>
              <a:rPr lang="en" dirty="0"/>
              <a:t>Our wills were weakened</a:t>
            </a:r>
            <a:br>
              <a:rPr lang="en" dirty="0"/>
            </a:br>
            <a:endParaRPr dirty="0"/>
          </a:p>
          <a:p>
            <a:pPr marL="457200" lvl="0" indent="-228600" algn="l" rtl="0">
              <a:lnSpc>
                <a:spcPct val="115000"/>
              </a:lnSpc>
              <a:spcBef>
                <a:spcPts val="1600"/>
              </a:spcBef>
              <a:spcAft>
                <a:spcPts val="0"/>
              </a:spcAft>
              <a:buSzPts val="1800"/>
              <a:buChar char="●"/>
            </a:pPr>
            <a:r>
              <a:rPr lang="en" dirty="0"/>
              <a:t>We tend to choose selfishly, which disorders our capacity for love</a:t>
            </a:r>
            <a:br>
              <a:rPr lang="en" dirty="0"/>
            </a:br>
            <a:endParaRPr dirty="0"/>
          </a:p>
          <a:p>
            <a:pPr marL="457200" lvl="0" indent="-228600" algn="l" rtl="0">
              <a:lnSpc>
                <a:spcPct val="115000"/>
              </a:lnSpc>
              <a:spcBef>
                <a:spcPts val="1600"/>
              </a:spcBef>
              <a:spcAft>
                <a:spcPts val="0"/>
              </a:spcAft>
              <a:buSzPts val="1800"/>
              <a:buChar char="●"/>
            </a:pPr>
            <a:r>
              <a:rPr lang="en" dirty="0"/>
              <a:t>We broke our relationship with God</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6"/>
          <p:cNvSpPr txBox="1">
            <a:spLocks noGrp="1"/>
          </p:cNvSpPr>
          <p:nvPr>
            <p:ph type="title"/>
          </p:nvPr>
        </p:nvSpPr>
        <p:spPr>
          <a:xfrm>
            <a:off x="490250" y="450150"/>
            <a:ext cx="7982100" cy="4090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4800"/>
              <a:buNone/>
            </a:pPr>
            <a:r>
              <a:rPr lang="en"/>
              <a:t>When one member of a family fails, especially the parents, the others suffer. All humanity suffers from Original Sin.</a:t>
            </a:r>
            <a:endParaRPr/>
          </a:p>
        </p:txBody>
      </p:sp>
      <p:sp>
        <p:nvSpPr>
          <p:cNvPr id="236" name="Google Shape;236;p16"/>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19</a:t>
            </a:fld>
            <a:endParaRPr/>
          </a:p>
        </p:txBody>
      </p:sp>
      <p:sp>
        <p:nvSpPr>
          <p:cNvPr id="237" name="Google Shape;237;p16"/>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311700" y="1774150"/>
            <a:ext cx="8520600" cy="28513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800"/>
              <a:buNone/>
            </a:pPr>
            <a:r>
              <a:rPr lang="en" dirty="0"/>
              <a:t>Psalm 139:13-16</a:t>
            </a:r>
          </a:p>
          <a:p>
            <a:pPr marL="0" lvl="0" indent="0" algn="ctr" rtl="0">
              <a:lnSpc>
                <a:spcPct val="115000"/>
              </a:lnSpc>
              <a:spcBef>
                <a:spcPts val="0"/>
              </a:spcBef>
              <a:spcAft>
                <a:spcPts val="0"/>
              </a:spcAft>
              <a:buSzPts val="1800"/>
              <a:buNone/>
            </a:pPr>
            <a:r>
              <a:rPr lang="en" dirty="0"/>
              <a:t>You formed my inmost being; you knit me in my mother’s womb.  I praise you, because I am wonderfully made; wonderful are your works! </a:t>
            </a:r>
          </a:p>
          <a:p>
            <a:pPr marL="0" lvl="0" indent="0" algn="ctr" rtl="0">
              <a:lnSpc>
                <a:spcPct val="115000"/>
              </a:lnSpc>
              <a:spcBef>
                <a:spcPts val="0"/>
              </a:spcBef>
              <a:spcAft>
                <a:spcPts val="0"/>
              </a:spcAft>
              <a:buSzPts val="1800"/>
              <a:buNone/>
            </a:pPr>
            <a:r>
              <a:rPr lang="en" dirty="0"/>
              <a:t>My very self you know. My bones are not hidden from you, When I was being made in secret, fashioned in t</a:t>
            </a:r>
            <a:r>
              <a:rPr lang="en-US" dirty="0"/>
              <a:t>he</a:t>
            </a:r>
            <a:r>
              <a:rPr lang="en" dirty="0"/>
              <a:t> depths of t</a:t>
            </a:r>
            <a:r>
              <a:rPr lang="en-US" dirty="0"/>
              <a:t>he</a:t>
            </a:r>
            <a:r>
              <a:rPr lang="en" dirty="0"/>
              <a:t> earth.  Your eyes saw me unformed; in your book all are written down; my days were shaped before one came to be. </a:t>
            </a:r>
            <a:endParaRPr dirty="0"/>
          </a:p>
        </p:txBody>
      </p:sp>
      <p:sp>
        <p:nvSpPr>
          <p:cNvPr id="127" name="Google Shape;127;p2"/>
          <p:cNvSpPr txBox="1">
            <a:spLocks noGrp="1"/>
          </p:cNvSpPr>
          <p:nvPr>
            <p:ph type="title"/>
          </p:nvPr>
        </p:nvSpPr>
        <p:spPr>
          <a:xfrm>
            <a:off x="311700" y="518050"/>
            <a:ext cx="8520600" cy="1256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6000"/>
              <a:buNone/>
            </a:pPr>
            <a:r>
              <a:rPr lang="en" sz="5400" dirty="0"/>
              <a:t>Opening Prayer</a:t>
            </a:r>
            <a:endParaRPr sz="5400" dirty="0"/>
          </a:p>
        </p:txBody>
      </p:sp>
      <p:sp>
        <p:nvSpPr>
          <p:cNvPr id="128" name="Google Shape;128;p2"/>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2</a:t>
            </a:fld>
            <a:endParaRPr/>
          </a:p>
        </p:txBody>
      </p:sp>
      <p:sp>
        <p:nvSpPr>
          <p:cNvPr id="129" name="Google Shape;129;p2"/>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7"/>
          <p:cNvSpPr txBox="1">
            <a:spLocks noGrp="1"/>
          </p:cNvSpPr>
          <p:nvPr>
            <p:ph type="title"/>
          </p:nvPr>
        </p:nvSpPr>
        <p:spPr>
          <a:xfrm>
            <a:off x="490250" y="450150"/>
            <a:ext cx="7982100" cy="4090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4800"/>
              <a:buNone/>
            </a:pPr>
            <a:r>
              <a:rPr lang="en"/>
              <a:t>The Old Testament: God Reaching Out</a:t>
            </a:r>
            <a:endParaRPr/>
          </a:p>
        </p:txBody>
      </p:sp>
      <p:sp>
        <p:nvSpPr>
          <p:cNvPr id="243" name="Google Shape;243;p17"/>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20</a:t>
            </a:fld>
            <a:endParaRPr/>
          </a:p>
        </p:txBody>
      </p:sp>
      <p:sp>
        <p:nvSpPr>
          <p:cNvPr id="244" name="Google Shape;244;p17"/>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8"/>
          <p:cNvSpPr txBox="1">
            <a:spLocks noGrp="1"/>
          </p:cNvSpPr>
          <p:nvPr>
            <p:ph type="title"/>
          </p:nvPr>
        </p:nvSpPr>
        <p:spPr>
          <a:xfrm>
            <a:off x="490250" y="450150"/>
            <a:ext cx="7982100" cy="4090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000"/>
              <a:buNone/>
            </a:pPr>
            <a:r>
              <a:rPr lang="en" sz="3000"/>
              <a:t>God didn’t leave us in our wretchedness. Although the story of humanity is a story of continual sin and sadness, it’s also a story of God taking initiative time and again to bring us back into relationship with Him.</a:t>
            </a:r>
            <a:br>
              <a:rPr lang="en" sz="3000"/>
            </a:br>
            <a:endParaRPr/>
          </a:p>
        </p:txBody>
      </p:sp>
      <p:sp>
        <p:nvSpPr>
          <p:cNvPr id="250" name="Google Shape;250;p18"/>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21</a:t>
            </a:fld>
            <a:endParaRPr/>
          </a:p>
        </p:txBody>
      </p:sp>
      <p:sp>
        <p:nvSpPr>
          <p:cNvPr id="251" name="Google Shape;251;p18"/>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9"/>
          <p:cNvSpPr txBox="1">
            <a:spLocks noGrp="1"/>
          </p:cNvSpPr>
          <p:nvPr>
            <p:ph type="title"/>
          </p:nvPr>
        </p:nvSpPr>
        <p:spPr>
          <a:xfrm>
            <a:off x="490250" y="450150"/>
            <a:ext cx="7982100" cy="4090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4800"/>
              <a:buNone/>
            </a:pPr>
            <a:r>
              <a:rPr lang="en"/>
              <a:t>Salvation History is the story of how God made Himself known, to prepare His people for the gift of salvation.</a:t>
            </a:r>
            <a:endParaRPr/>
          </a:p>
          <a:p>
            <a:pPr marL="0" lvl="0" indent="0" algn="ctr" rtl="0">
              <a:lnSpc>
                <a:spcPct val="100000"/>
              </a:lnSpc>
              <a:spcBef>
                <a:spcPts val="0"/>
              </a:spcBef>
              <a:spcAft>
                <a:spcPts val="0"/>
              </a:spcAft>
              <a:buSzPts val="4800"/>
              <a:buNone/>
            </a:pPr>
            <a:r>
              <a:rPr lang="en"/>
              <a:t>It is a </a:t>
            </a:r>
            <a:r>
              <a:rPr lang="en" b="1"/>
              <a:t>love story.</a:t>
            </a:r>
            <a:endParaRPr/>
          </a:p>
        </p:txBody>
      </p:sp>
      <p:sp>
        <p:nvSpPr>
          <p:cNvPr id="257" name="Google Shape;257;p19"/>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22</a:t>
            </a:fld>
            <a:endParaRPr/>
          </a:p>
        </p:txBody>
      </p:sp>
      <p:sp>
        <p:nvSpPr>
          <p:cNvPr id="258" name="Google Shape;258;p19"/>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0"/>
          <p:cNvSpPr txBox="1">
            <a:spLocks noGrp="1"/>
          </p:cNvSpPr>
          <p:nvPr>
            <p:ph type="title"/>
          </p:nvPr>
        </p:nvSpPr>
        <p:spPr>
          <a:xfrm>
            <a:off x="311700" y="304800"/>
            <a:ext cx="8520600" cy="499025"/>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200"/>
              <a:buNone/>
            </a:pPr>
            <a:r>
              <a:rPr lang="en" dirty="0"/>
              <a:t>For instance:</a:t>
            </a:r>
            <a:endParaRPr dirty="0"/>
          </a:p>
        </p:txBody>
      </p:sp>
      <p:sp>
        <p:nvSpPr>
          <p:cNvPr id="264" name="Google Shape;264;p20"/>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23</a:t>
            </a:fld>
            <a:endParaRPr/>
          </a:p>
        </p:txBody>
      </p:sp>
      <p:sp>
        <p:nvSpPr>
          <p:cNvPr id="265" name="Google Shape;265;p20"/>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
        <p:nvSpPr>
          <p:cNvPr id="266" name="Google Shape;266;p20"/>
          <p:cNvSpPr txBox="1">
            <a:spLocks noGrp="1"/>
          </p:cNvSpPr>
          <p:nvPr>
            <p:ph type="body" idx="1"/>
          </p:nvPr>
        </p:nvSpPr>
        <p:spPr>
          <a:xfrm>
            <a:off x="311700" y="1017725"/>
            <a:ext cx="8520600" cy="332195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SzPts val="1800"/>
              <a:buChar char="●"/>
            </a:pPr>
            <a:r>
              <a:rPr lang="en" sz="1600" dirty="0"/>
              <a:t>Adam   -  	Couple</a:t>
            </a:r>
            <a:endParaRPr sz="1600" dirty="0"/>
          </a:p>
          <a:p>
            <a:pPr marL="457200" lvl="0" indent="-228600" algn="l" rtl="0">
              <a:lnSpc>
                <a:spcPct val="115000"/>
              </a:lnSpc>
              <a:spcBef>
                <a:spcPts val="1600"/>
              </a:spcBef>
              <a:spcAft>
                <a:spcPts val="0"/>
              </a:spcAft>
              <a:buSzPts val="1800"/>
              <a:buChar char="●"/>
            </a:pPr>
            <a:r>
              <a:rPr lang="en" sz="1600" dirty="0"/>
              <a:t>Noah  - 	Family</a:t>
            </a:r>
            <a:endParaRPr sz="1600" dirty="0"/>
          </a:p>
          <a:p>
            <a:pPr marL="457200" lvl="0" indent="-228600" algn="l" rtl="0">
              <a:lnSpc>
                <a:spcPct val="115000"/>
              </a:lnSpc>
              <a:spcBef>
                <a:spcPts val="1600"/>
              </a:spcBef>
              <a:spcAft>
                <a:spcPts val="0"/>
              </a:spcAft>
              <a:buSzPts val="1800"/>
              <a:buChar char="●"/>
            </a:pPr>
            <a:r>
              <a:rPr lang="en" sz="1600" dirty="0"/>
              <a:t>Abraham  - 	Tribe</a:t>
            </a:r>
            <a:br>
              <a:rPr lang="en" sz="1600" dirty="0"/>
            </a:br>
            <a:endParaRPr sz="1600" dirty="0"/>
          </a:p>
          <a:p>
            <a:pPr marL="457200" lvl="0" indent="-228600" algn="l" rtl="0">
              <a:lnSpc>
                <a:spcPct val="115000"/>
              </a:lnSpc>
              <a:spcBef>
                <a:spcPts val="1600"/>
              </a:spcBef>
              <a:spcAft>
                <a:spcPts val="0"/>
              </a:spcAft>
              <a:buSzPts val="1800"/>
              <a:buChar char="●"/>
            </a:pPr>
            <a:r>
              <a:rPr lang="en" sz="1600" dirty="0"/>
              <a:t>Moses  - 	Nation</a:t>
            </a:r>
            <a:br>
              <a:rPr lang="en" sz="1600" dirty="0"/>
            </a:br>
            <a:endParaRPr sz="1600" dirty="0"/>
          </a:p>
          <a:p>
            <a:pPr marL="457200" lvl="0" indent="-228600" algn="l" rtl="0">
              <a:lnSpc>
                <a:spcPct val="115000"/>
              </a:lnSpc>
              <a:spcBef>
                <a:spcPts val="1600"/>
              </a:spcBef>
              <a:spcAft>
                <a:spcPts val="0"/>
              </a:spcAft>
              <a:buSzPts val="1800"/>
              <a:buChar char="●"/>
            </a:pPr>
            <a:r>
              <a:rPr lang="en" sz="1600" dirty="0"/>
              <a:t>David -	 Kingdom</a:t>
            </a:r>
            <a:endParaRPr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21"/>
          <p:cNvSpPr txBox="1">
            <a:spLocks noGrp="1"/>
          </p:cNvSpPr>
          <p:nvPr>
            <p:ph type="title"/>
          </p:nvPr>
        </p:nvSpPr>
        <p:spPr>
          <a:xfrm>
            <a:off x="490250" y="450150"/>
            <a:ext cx="7982100" cy="4090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4800"/>
              <a:buNone/>
            </a:pPr>
            <a:r>
              <a:rPr lang="en"/>
              <a:t>In all these cases, we see God’s generosity growing, even though the chosen people are continually sinning.</a:t>
            </a:r>
            <a:br>
              <a:rPr lang="en"/>
            </a:br>
            <a:endParaRPr/>
          </a:p>
        </p:txBody>
      </p:sp>
      <p:sp>
        <p:nvSpPr>
          <p:cNvPr id="272" name="Google Shape;272;p21"/>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24</a:t>
            </a:fld>
            <a:endParaRPr/>
          </a:p>
        </p:txBody>
      </p:sp>
      <p:sp>
        <p:nvSpPr>
          <p:cNvPr id="273" name="Google Shape;273;p21"/>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29"/>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4B2F5E"/>
              </a:buClr>
              <a:buSzPts val="800"/>
              <a:buFont typeface="Arial"/>
              <a:buNone/>
            </a:pPr>
            <a:r>
              <a:rPr lang="en" sz="3200" b="0" i="0" u="none" strike="noStrike" cap="none">
                <a:solidFill>
                  <a:srgbClr val="4B2F5E"/>
                </a:solidFill>
                <a:latin typeface="Arial"/>
                <a:ea typeface="Arial"/>
                <a:cs typeface="Arial"/>
                <a:sym typeface="Arial"/>
              </a:rPr>
              <a:t>Key Points in Our Readings This Month</a:t>
            </a:r>
            <a:endParaRPr/>
          </a:p>
        </p:txBody>
      </p:sp>
      <p:sp>
        <p:nvSpPr>
          <p:cNvPr id="341" name="Google Shape;341;p29"/>
          <p:cNvSpPr txBox="1">
            <a:spLocks noGrp="1"/>
          </p:cNvSpPr>
          <p:nvPr>
            <p:ph type="body" idx="1"/>
          </p:nvPr>
        </p:nvSpPr>
        <p:spPr>
          <a:xfrm>
            <a:off x="311700" y="1152475"/>
            <a:ext cx="8520599" cy="16521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2"/>
              </a:buClr>
              <a:buSzPts val="450"/>
              <a:buFont typeface="Arial"/>
              <a:buNone/>
            </a:pPr>
            <a:endParaRPr sz="1800" b="0" i="0" u="none" strike="noStrike" cap="none">
              <a:solidFill>
                <a:schemeClr val="dk2"/>
              </a:solidFill>
              <a:latin typeface="Arial"/>
              <a:ea typeface="Arial"/>
              <a:cs typeface="Arial"/>
              <a:sym typeface="Arial"/>
            </a:endParaRPr>
          </a:p>
          <a:p>
            <a:pPr marL="457200" marR="0" lvl="0" indent="-228600" algn="l" rtl="0">
              <a:lnSpc>
                <a:spcPct val="115000"/>
              </a:lnSpc>
              <a:spcBef>
                <a:spcPts val="1600"/>
              </a:spcBef>
              <a:spcAft>
                <a:spcPts val="0"/>
              </a:spcAft>
              <a:buClr>
                <a:schemeClr val="dk2"/>
              </a:buClr>
              <a:buSzPts val="450"/>
              <a:buFont typeface="Arial"/>
              <a:buNone/>
            </a:pPr>
            <a:r>
              <a:rPr lang="en" sz="1800" b="0" i="0" u="none" strike="noStrike" cap="none">
                <a:solidFill>
                  <a:schemeClr val="dk2"/>
                </a:solidFill>
                <a:latin typeface="Arial"/>
                <a:ea typeface="Arial"/>
                <a:cs typeface="Arial"/>
                <a:sym typeface="Arial"/>
              </a:rPr>
              <a:t>Human beings are created in God’s image, which means we have intellect, free will, and the capacity to love.</a:t>
            </a:r>
            <a:endParaRPr/>
          </a:p>
          <a:p>
            <a:pPr marL="457200" marR="0" lvl="0" indent="-228600" algn="l" rtl="0">
              <a:lnSpc>
                <a:spcPct val="115000"/>
              </a:lnSpc>
              <a:spcBef>
                <a:spcPts val="1600"/>
              </a:spcBef>
              <a:spcAft>
                <a:spcPts val="0"/>
              </a:spcAft>
              <a:buClr>
                <a:schemeClr val="dk2"/>
              </a:buClr>
              <a:buSzPts val="450"/>
              <a:buFont typeface="Arial"/>
              <a:buNone/>
            </a:pPr>
            <a:r>
              <a:rPr lang="en" sz="1800" b="0" i="0" u="none" strike="noStrike" cap="none">
                <a:solidFill>
                  <a:schemeClr val="dk2"/>
                </a:solidFill>
                <a:latin typeface="Arial"/>
                <a:ea typeface="Arial"/>
                <a:cs typeface="Arial"/>
                <a:sym typeface="Arial"/>
              </a:rPr>
              <a:t>The soul brings life to the body.</a:t>
            </a:r>
            <a:endParaRPr/>
          </a:p>
          <a:p>
            <a:pPr marL="457200" marR="0" lvl="0" indent="-228600" algn="l" rtl="0">
              <a:lnSpc>
                <a:spcPct val="115000"/>
              </a:lnSpc>
              <a:spcBef>
                <a:spcPts val="1600"/>
              </a:spcBef>
              <a:spcAft>
                <a:spcPts val="0"/>
              </a:spcAft>
              <a:buClr>
                <a:schemeClr val="dk2"/>
              </a:buClr>
              <a:buSzPts val="450"/>
              <a:buFont typeface="Arial"/>
              <a:buNone/>
            </a:pPr>
            <a:r>
              <a:rPr lang="en" sz="1800" b="0" i="0" u="none" strike="noStrike" cap="none">
                <a:solidFill>
                  <a:schemeClr val="dk2"/>
                </a:solidFill>
                <a:latin typeface="Arial"/>
                <a:ea typeface="Arial"/>
                <a:cs typeface="Arial"/>
                <a:sym typeface="Arial"/>
              </a:rPr>
              <a:t>Grace is a free gift from God and the life of God in our soul.</a:t>
            </a:r>
            <a:endParaRPr/>
          </a:p>
        </p:txBody>
      </p:sp>
      <p:sp>
        <p:nvSpPr>
          <p:cNvPr id="342" name="Google Shape;342;p29"/>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en" sz="1400" b="0" i="0" u="none" strike="noStrike" cap="none">
                <a:solidFill>
                  <a:srgbClr val="000000"/>
                </a:solidFill>
                <a:latin typeface="Arial"/>
                <a:ea typeface="Arial"/>
                <a:cs typeface="Arial"/>
                <a:sym typeface="Arial"/>
              </a:rPr>
              <a:t>25</a:t>
            </a:fld>
            <a:endParaRPr/>
          </a:p>
        </p:txBody>
      </p:sp>
      <p:sp>
        <p:nvSpPr>
          <p:cNvPr id="343" name="Google Shape;343;p29"/>
          <p:cNvSpPr txBox="1">
            <a:spLocks noGrp="1"/>
          </p:cNvSpPr>
          <p:nvPr>
            <p:ph type="sldNum" idx="2"/>
          </p:nvPr>
        </p:nvSpPr>
        <p:spPr>
          <a:xfrm>
            <a:off x="707378" y="4703625"/>
            <a:ext cx="40788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r>
              <a:rPr lang="en" sz="1400" b="0" i="0" u="none" strike="noStrike" cap="none">
                <a:solidFill>
                  <a:srgbClr val="000000"/>
                </a:solidFill>
                <a:latin typeface="Arial"/>
                <a:ea typeface="Arial"/>
                <a:cs typeface="Arial"/>
                <a:sym typeface="Arial"/>
              </a:rPr>
              <a:t>Exploring the Profession of Faith, November</a:t>
            </a:r>
            <a:endParaRPr/>
          </a:p>
        </p:txBody>
      </p:sp>
      <p:sp>
        <p:nvSpPr>
          <p:cNvPr id="344" name="Google Shape;344;p29"/>
          <p:cNvSpPr txBox="1"/>
          <p:nvPr/>
        </p:nvSpPr>
        <p:spPr>
          <a:xfrm>
            <a:off x="311700" y="3206550"/>
            <a:ext cx="5871899" cy="426599"/>
          </a:xfrm>
          <a:prstGeom prst="rect">
            <a:avLst/>
          </a:prstGeom>
          <a:noFill/>
          <a:ln>
            <a:noFill/>
          </a:ln>
        </p:spPr>
        <p:txBody>
          <a:bodyPr spcFirstLastPara="1" wrap="square" lIns="91425" tIns="91425" rIns="91425" bIns="91425" anchor="ctr" anchorCtr="0">
            <a:noAutofit/>
          </a:bodyPr>
          <a:lstStyle/>
          <a:p>
            <a:pPr marL="0" marR="0" lvl="0" indent="0" algn="l" rtl="0">
              <a:lnSpc>
                <a:spcPct val="115000"/>
              </a:lnSpc>
              <a:spcBef>
                <a:spcPts val="0"/>
              </a:spcBef>
              <a:spcAft>
                <a:spcPts val="0"/>
              </a:spcAft>
              <a:buClr>
                <a:srgbClr val="000000"/>
              </a:buClr>
              <a:buSzPts val="1400"/>
              <a:buFont typeface="Arial"/>
              <a:buNone/>
            </a:pPr>
            <a:endParaRPr sz="1400" b="0" i="0" u="none" strike="noStrike" cap="none">
              <a:solidFill>
                <a:srgbClr val="4B2F5E"/>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0"/>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4B2F5E"/>
              </a:buClr>
              <a:buSzPts val="800"/>
              <a:buFont typeface="Arial"/>
              <a:buNone/>
            </a:pPr>
            <a:r>
              <a:rPr lang="en" sz="3200" b="0" i="0" u="none" strike="noStrike" cap="none">
                <a:solidFill>
                  <a:srgbClr val="4B2F5E"/>
                </a:solidFill>
                <a:latin typeface="Arial"/>
                <a:ea typeface="Arial"/>
                <a:cs typeface="Arial"/>
                <a:sym typeface="Arial"/>
              </a:rPr>
              <a:t>Key Points in Our Readings This Month</a:t>
            </a:r>
            <a:endParaRPr/>
          </a:p>
        </p:txBody>
      </p:sp>
      <p:sp>
        <p:nvSpPr>
          <p:cNvPr id="350" name="Google Shape;350;p30"/>
          <p:cNvSpPr txBox="1">
            <a:spLocks noGrp="1"/>
          </p:cNvSpPr>
          <p:nvPr>
            <p:ph type="body" idx="1"/>
          </p:nvPr>
        </p:nvSpPr>
        <p:spPr>
          <a:xfrm>
            <a:off x="311700" y="1152475"/>
            <a:ext cx="8520599" cy="3187199"/>
          </a:xfrm>
          <a:prstGeom prst="rect">
            <a:avLst/>
          </a:prstGeom>
          <a:noFill/>
          <a:ln>
            <a:noFill/>
          </a:ln>
        </p:spPr>
        <p:txBody>
          <a:bodyPr spcFirstLastPara="1" wrap="square" lIns="91425" tIns="91425" rIns="91425" bIns="91425" anchor="t" anchorCtr="0">
            <a:noAutofit/>
          </a:bodyPr>
          <a:lstStyle/>
          <a:p>
            <a:pPr marL="457200" marR="0" lvl="0" indent="-228600" algn="l" rtl="0">
              <a:lnSpc>
                <a:spcPct val="115000"/>
              </a:lnSpc>
              <a:spcBef>
                <a:spcPts val="0"/>
              </a:spcBef>
              <a:spcAft>
                <a:spcPts val="0"/>
              </a:spcAft>
              <a:buClr>
                <a:schemeClr val="dk2"/>
              </a:buClr>
              <a:buSzPts val="450"/>
              <a:buFont typeface="Arial"/>
              <a:buNone/>
            </a:pPr>
            <a:r>
              <a:rPr lang="en" sz="1800" b="0" i="0" u="none" strike="noStrike" cap="none">
                <a:solidFill>
                  <a:schemeClr val="dk2"/>
                </a:solidFill>
                <a:latin typeface="Arial"/>
                <a:ea typeface="Arial"/>
                <a:cs typeface="Arial"/>
                <a:sym typeface="Arial"/>
              </a:rPr>
              <a:t>Original Sin is the sin of Adam and Eve.</a:t>
            </a:r>
            <a:endParaRPr/>
          </a:p>
          <a:p>
            <a:pPr marL="457200" marR="0" lvl="0" indent="-228600" algn="l" rtl="0">
              <a:lnSpc>
                <a:spcPct val="115000"/>
              </a:lnSpc>
              <a:spcBef>
                <a:spcPts val="1000"/>
              </a:spcBef>
              <a:spcAft>
                <a:spcPts val="0"/>
              </a:spcAft>
              <a:buClr>
                <a:schemeClr val="dk2"/>
              </a:buClr>
              <a:buSzPts val="450"/>
              <a:buFont typeface="Arial"/>
              <a:buNone/>
            </a:pPr>
            <a:r>
              <a:rPr lang="en" sz="1800" b="0" i="0" u="none" strike="noStrike" cap="none">
                <a:solidFill>
                  <a:schemeClr val="dk2"/>
                </a:solidFill>
                <a:latin typeface="Arial"/>
                <a:ea typeface="Arial"/>
                <a:cs typeface="Arial"/>
                <a:sym typeface="Arial"/>
              </a:rPr>
              <a:t>Because of Original Sin, we are born without Grace in our souls.</a:t>
            </a:r>
            <a:endParaRPr/>
          </a:p>
        </p:txBody>
      </p:sp>
      <p:sp>
        <p:nvSpPr>
          <p:cNvPr id="351" name="Google Shape;351;p30"/>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en" sz="1400" b="0" i="0" u="none" strike="noStrike" cap="none">
                <a:solidFill>
                  <a:srgbClr val="000000"/>
                </a:solidFill>
                <a:latin typeface="Arial"/>
                <a:ea typeface="Arial"/>
                <a:cs typeface="Arial"/>
                <a:sym typeface="Arial"/>
              </a:rPr>
              <a:t>26</a:t>
            </a:fld>
            <a:endParaRPr/>
          </a:p>
        </p:txBody>
      </p:sp>
      <p:sp>
        <p:nvSpPr>
          <p:cNvPr id="352" name="Google Shape;352;p30"/>
          <p:cNvSpPr txBox="1">
            <a:spLocks noGrp="1"/>
          </p:cNvSpPr>
          <p:nvPr>
            <p:ph type="sldNum" idx="2"/>
          </p:nvPr>
        </p:nvSpPr>
        <p:spPr>
          <a:xfrm>
            <a:off x="707379" y="4703625"/>
            <a:ext cx="42738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r>
              <a:rPr lang="en" sz="1400" b="0" i="0" u="none" strike="noStrike" cap="none">
                <a:solidFill>
                  <a:srgbClr val="000000"/>
                </a:solidFill>
                <a:latin typeface="Arial"/>
                <a:ea typeface="Arial"/>
                <a:cs typeface="Arial"/>
                <a:sym typeface="Arial"/>
              </a:rPr>
              <a:t>Exploring the Profession of Faith, November</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31"/>
          <p:cNvSpPr txBox="1">
            <a:spLocks noGrp="1"/>
          </p:cNvSpPr>
          <p:nvPr>
            <p:ph type="title"/>
          </p:nvPr>
        </p:nvSpPr>
        <p:spPr>
          <a:xfrm>
            <a:off x="311700" y="445025"/>
            <a:ext cx="8520599" cy="572699"/>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4B2F5E"/>
              </a:buClr>
              <a:buSzPts val="800"/>
              <a:buFont typeface="Arial"/>
              <a:buNone/>
            </a:pPr>
            <a:r>
              <a:rPr lang="en" sz="3200" b="0" i="0" u="none" strike="noStrike" cap="none">
                <a:solidFill>
                  <a:srgbClr val="4B2F5E"/>
                </a:solidFill>
                <a:latin typeface="Arial"/>
                <a:ea typeface="Arial"/>
                <a:cs typeface="Arial"/>
                <a:sym typeface="Arial"/>
              </a:rPr>
              <a:t>Key Points in Our Readings This Month</a:t>
            </a:r>
            <a:endParaRPr/>
          </a:p>
        </p:txBody>
      </p:sp>
      <p:sp>
        <p:nvSpPr>
          <p:cNvPr id="358" name="Google Shape;358;p31"/>
          <p:cNvSpPr txBox="1">
            <a:spLocks noGrp="1"/>
          </p:cNvSpPr>
          <p:nvPr>
            <p:ph type="body" idx="1"/>
          </p:nvPr>
        </p:nvSpPr>
        <p:spPr>
          <a:xfrm>
            <a:off x="311700" y="1152475"/>
            <a:ext cx="8618700" cy="3187199"/>
          </a:xfrm>
          <a:prstGeom prst="rect">
            <a:avLst/>
          </a:prstGeom>
          <a:noFill/>
          <a:ln>
            <a:noFill/>
          </a:ln>
        </p:spPr>
        <p:txBody>
          <a:bodyPr spcFirstLastPara="1" wrap="square" lIns="91425" tIns="91425" rIns="91425" bIns="91425" anchor="t" anchorCtr="0">
            <a:noAutofit/>
          </a:bodyPr>
          <a:lstStyle/>
          <a:p>
            <a:pPr marL="457200" marR="0" lvl="0" indent="-228600" algn="l" rtl="0">
              <a:lnSpc>
                <a:spcPct val="115000"/>
              </a:lnSpc>
              <a:spcBef>
                <a:spcPts val="0"/>
              </a:spcBef>
              <a:spcAft>
                <a:spcPts val="0"/>
              </a:spcAft>
              <a:buClr>
                <a:schemeClr val="dk2"/>
              </a:buClr>
              <a:buSzPts val="450"/>
              <a:buFont typeface="Arial"/>
              <a:buNone/>
            </a:pPr>
            <a:r>
              <a:rPr lang="en" sz="1800" b="0" i="0" u="none" strike="noStrike" cap="none" dirty="0">
                <a:solidFill>
                  <a:schemeClr val="dk2"/>
                </a:solidFill>
                <a:latin typeface="Arial"/>
                <a:ea typeface="Arial"/>
                <a:cs typeface="Arial"/>
                <a:sym typeface="Arial"/>
              </a:rPr>
              <a:t>A covenant is a </a:t>
            </a:r>
            <a:r>
              <a:rPr lang="en" dirty="0"/>
              <a:t>sacred promise that forges permanent family bonds</a:t>
            </a:r>
            <a:r>
              <a:rPr lang="en" sz="1800" b="0" i="0" u="none" strike="noStrike" cap="none" dirty="0">
                <a:solidFill>
                  <a:schemeClr val="dk2"/>
                </a:solidFill>
                <a:latin typeface="Arial"/>
                <a:ea typeface="Arial"/>
                <a:cs typeface="Arial"/>
                <a:sym typeface="Arial"/>
              </a:rPr>
              <a:t>.</a:t>
            </a:r>
            <a:endParaRPr dirty="0"/>
          </a:p>
          <a:p>
            <a:pPr marL="457200" marR="0" lvl="0" indent="-228600" algn="l" rtl="0">
              <a:lnSpc>
                <a:spcPct val="115000"/>
              </a:lnSpc>
              <a:spcBef>
                <a:spcPts val="1000"/>
              </a:spcBef>
              <a:spcAft>
                <a:spcPts val="0"/>
              </a:spcAft>
              <a:buClr>
                <a:schemeClr val="dk2"/>
              </a:buClr>
              <a:buSzPts val="450"/>
              <a:buFont typeface="Arial"/>
              <a:buNone/>
            </a:pPr>
            <a:r>
              <a:rPr lang="en" sz="1800" b="0" i="0" u="none" strike="noStrike" cap="none" dirty="0">
                <a:solidFill>
                  <a:schemeClr val="dk2"/>
                </a:solidFill>
                <a:latin typeface="Arial"/>
                <a:ea typeface="Arial"/>
                <a:cs typeface="Arial"/>
                <a:sym typeface="Arial"/>
              </a:rPr>
              <a:t>In His mercy, God entered into a series of covenants with mankind.</a:t>
            </a:r>
            <a:endParaRPr dirty="0"/>
          </a:p>
          <a:p>
            <a:pPr marL="457200" marR="0" lvl="0" indent="-228600" algn="l" rtl="0">
              <a:lnSpc>
                <a:spcPct val="115000"/>
              </a:lnSpc>
              <a:spcBef>
                <a:spcPts val="1000"/>
              </a:spcBef>
              <a:spcAft>
                <a:spcPts val="0"/>
              </a:spcAft>
              <a:buClr>
                <a:schemeClr val="dk2"/>
              </a:buClr>
              <a:buSzPts val="450"/>
              <a:buFont typeface="Arial"/>
              <a:buNone/>
            </a:pPr>
            <a:r>
              <a:rPr lang="en" sz="1800" b="0" i="0" u="none" strike="noStrike" cap="none" dirty="0">
                <a:solidFill>
                  <a:schemeClr val="dk2"/>
                </a:solidFill>
                <a:latin typeface="Arial"/>
                <a:ea typeface="Arial"/>
                <a:cs typeface="Arial"/>
                <a:sym typeface="Arial"/>
              </a:rPr>
              <a:t>The New Covenant in Christ would fulfill all other covenants and offer eternal life to all who believe.</a:t>
            </a:r>
            <a:endParaRPr dirty="0"/>
          </a:p>
        </p:txBody>
      </p:sp>
      <p:sp>
        <p:nvSpPr>
          <p:cNvPr id="359" name="Google Shape;359;p31"/>
          <p:cNvSpPr txBox="1">
            <a:spLocks noGrp="1"/>
          </p:cNvSpPr>
          <p:nvPr>
            <p:ph type="sldNum" idx="12"/>
          </p:nvPr>
        </p:nvSpPr>
        <p:spPr>
          <a:xfrm>
            <a:off x="8472457" y="4663216"/>
            <a:ext cx="548699"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en" sz="1400" b="0" i="0" u="none" strike="noStrike" cap="none">
                <a:solidFill>
                  <a:srgbClr val="000000"/>
                </a:solidFill>
                <a:latin typeface="Arial"/>
                <a:ea typeface="Arial"/>
                <a:cs typeface="Arial"/>
                <a:sym typeface="Arial"/>
              </a:rPr>
              <a:t>27</a:t>
            </a:fld>
            <a:endParaRPr/>
          </a:p>
        </p:txBody>
      </p:sp>
      <p:sp>
        <p:nvSpPr>
          <p:cNvPr id="360" name="Google Shape;360;p31"/>
          <p:cNvSpPr txBox="1">
            <a:spLocks noGrp="1"/>
          </p:cNvSpPr>
          <p:nvPr>
            <p:ph type="sldNum" idx="2"/>
          </p:nvPr>
        </p:nvSpPr>
        <p:spPr>
          <a:xfrm>
            <a:off x="707379" y="4703625"/>
            <a:ext cx="4208700" cy="39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r>
              <a:rPr lang="en" sz="1400" b="0" i="0" u="none" strike="noStrike" cap="none">
                <a:solidFill>
                  <a:srgbClr val="000000"/>
                </a:solidFill>
                <a:latin typeface="Arial"/>
                <a:ea typeface="Arial"/>
                <a:cs typeface="Arial"/>
                <a:sym typeface="Arial"/>
              </a:rPr>
              <a:t>Exploring the Profession of Faith, November</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6D27C-F063-4294-8834-994893281926}"/>
              </a:ext>
            </a:extLst>
          </p:cNvPr>
          <p:cNvSpPr>
            <a:spLocks noGrp="1"/>
          </p:cNvSpPr>
          <p:nvPr>
            <p:ph type="title"/>
          </p:nvPr>
        </p:nvSpPr>
        <p:spPr>
          <a:xfrm>
            <a:off x="311700" y="429150"/>
            <a:ext cx="8520599" cy="675750"/>
          </a:xfrm>
        </p:spPr>
        <p:txBody>
          <a:bodyPr/>
          <a:lstStyle/>
          <a:p>
            <a:r>
              <a:rPr lang="en-US" sz="4800" dirty="0"/>
              <a:t>Vocabulary</a:t>
            </a:r>
          </a:p>
        </p:txBody>
      </p:sp>
      <p:sp>
        <p:nvSpPr>
          <p:cNvPr id="3" name="Text Placeholder 2">
            <a:extLst>
              <a:ext uri="{FF2B5EF4-FFF2-40B4-BE49-F238E27FC236}">
                <a16:creationId xmlns:a16="http://schemas.microsoft.com/office/drawing/2014/main" id="{3D64AC5D-1EFC-45AD-BE99-4C07D5F81C2D}"/>
              </a:ext>
            </a:extLst>
          </p:cNvPr>
          <p:cNvSpPr>
            <a:spLocks noGrp="1"/>
          </p:cNvSpPr>
          <p:nvPr>
            <p:ph type="body" idx="1"/>
          </p:nvPr>
        </p:nvSpPr>
        <p:spPr>
          <a:xfrm>
            <a:off x="311700" y="838200"/>
            <a:ext cx="8520599" cy="3787250"/>
          </a:xfrm>
        </p:spPr>
        <p:txBody>
          <a:bodyPr/>
          <a:lstStyle/>
          <a:p>
            <a:pPr algn="l"/>
            <a:r>
              <a:rPr lang="en-US" sz="1600" b="1" dirty="0"/>
              <a:t>Immortal Soul </a:t>
            </a:r>
            <a:r>
              <a:rPr lang="en-US" sz="1600" dirty="0"/>
              <a:t>-  The spiritual part of ta human person that gives life to the body.  It will live forever. It is what allows us to know, choose freely and love</a:t>
            </a:r>
          </a:p>
          <a:p>
            <a:pPr algn="l"/>
            <a:endParaRPr lang="en-US" sz="1600" dirty="0"/>
          </a:p>
          <a:p>
            <a:pPr algn="l"/>
            <a:r>
              <a:rPr lang="en-US" sz="1600" b="1" dirty="0"/>
              <a:t>Original Holiness </a:t>
            </a:r>
            <a:r>
              <a:rPr lang="en-US" sz="1600" dirty="0"/>
              <a:t>– The state of grace and friendship with God that Adam and Eve had before Original Sin.</a:t>
            </a:r>
          </a:p>
          <a:p>
            <a:pPr algn="l"/>
            <a:endParaRPr lang="en-US" sz="1600" dirty="0"/>
          </a:p>
          <a:p>
            <a:pPr algn="l"/>
            <a:r>
              <a:rPr lang="en-US" sz="1600" b="1" dirty="0"/>
              <a:t>Original Justice </a:t>
            </a:r>
            <a:r>
              <a:rPr lang="en-US" sz="1600" dirty="0"/>
              <a:t>– The Harmony with God, each other, and all creation the Adam and Eve had before Original Sin.</a:t>
            </a:r>
          </a:p>
          <a:p>
            <a:pPr algn="l"/>
            <a:endParaRPr lang="en-US" sz="1600" dirty="0"/>
          </a:p>
          <a:p>
            <a:pPr algn="l"/>
            <a:r>
              <a:rPr lang="en-US" sz="1600" b="1" dirty="0"/>
              <a:t>Grace -</a:t>
            </a:r>
            <a:r>
              <a:rPr lang="en-US" sz="1600" dirty="0"/>
              <a:t> The life of God in our soul. It is a free gift from God.</a:t>
            </a:r>
          </a:p>
          <a:p>
            <a:pPr algn="l"/>
            <a:endParaRPr lang="en-US" sz="1600" dirty="0"/>
          </a:p>
          <a:p>
            <a:pPr algn="l"/>
            <a:r>
              <a:rPr lang="en-US" sz="1600" b="1" dirty="0"/>
              <a:t>Original Sin </a:t>
            </a:r>
            <a:r>
              <a:rPr lang="en-US" sz="1600" dirty="0"/>
              <a:t>– The sin of Adam and Eve.  Because of Original Sin, we are born without grace in our souls.</a:t>
            </a:r>
          </a:p>
          <a:p>
            <a:pPr algn="l"/>
            <a:endParaRPr lang="en-US" sz="1600" dirty="0"/>
          </a:p>
        </p:txBody>
      </p:sp>
      <p:sp>
        <p:nvSpPr>
          <p:cNvPr id="4" name="Slide Number Placeholder 3">
            <a:extLst>
              <a:ext uri="{FF2B5EF4-FFF2-40B4-BE49-F238E27FC236}">
                <a16:creationId xmlns:a16="http://schemas.microsoft.com/office/drawing/2014/main" id="{3489B6BD-7D94-46BE-8C14-9F29BB4A5FA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28</a:t>
            </a:fld>
            <a:endParaRPr lang="en" sz="1100" b="1">
              <a:solidFill>
                <a:srgbClr val="FAF5EA"/>
              </a:solidFill>
            </a:endParaRPr>
          </a:p>
        </p:txBody>
      </p:sp>
      <p:sp>
        <p:nvSpPr>
          <p:cNvPr id="5" name="Slide Number Placeholder 4">
            <a:extLst>
              <a:ext uri="{FF2B5EF4-FFF2-40B4-BE49-F238E27FC236}">
                <a16:creationId xmlns:a16="http://schemas.microsoft.com/office/drawing/2014/main" id="{F6507B01-6C2E-44E2-B42D-D1D37AB55976}"/>
              </a:ext>
            </a:extLst>
          </p:cNvPr>
          <p:cNvSpPr>
            <a:spLocks noGrp="1"/>
          </p:cNvSpPr>
          <p:nvPr>
            <p:ph type="sldNum" idx="2"/>
          </p:nvPr>
        </p:nvSpPr>
        <p:spPr/>
        <p:txBody>
          <a:bodyPr/>
          <a:lstStyle/>
          <a:p>
            <a:pPr marL="0" lvl="0" indent="0" algn="l" rtl="0">
              <a:spcBef>
                <a:spcPts val="0"/>
              </a:spcBef>
              <a:spcAft>
                <a:spcPts val="0"/>
              </a:spcAft>
              <a:buNone/>
            </a:pPr>
            <a:r>
              <a:rPr lang="en-US"/>
              <a:t>Exploring the Profession of Faith, October</a:t>
            </a:r>
          </a:p>
        </p:txBody>
      </p:sp>
    </p:spTree>
    <p:extLst>
      <p:ext uri="{BB962C8B-B14F-4D97-AF65-F5344CB8AC3E}">
        <p14:creationId xmlns:p14="http://schemas.microsoft.com/office/powerpoint/2010/main" val="2291007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1BE28-2F26-4DCC-B493-94896700B979}"/>
              </a:ext>
            </a:extLst>
          </p:cNvPr>
          <p:cNvSpPr>
            <a:spLocks noGrp="1"/>
          </p:cNvSpPr>
          <p:nvPr>
            <p:ph type="title"/>
          </p:nvPr>
        </p:nvSpPr>
        <p:spPr>
          <a:xfrm>
            <a:off x="311700" y="415697"/>
            <a:ext cx="8520599" cy="574904"/>
          </a:xfrm>
        </p:spPr>
        <p:txBody>
          <a:bodyPr/>
          <a:lstStyle/>
          <a:p>
            <a:r>
              <a:rPr lang="en-US" sz="4400" dirty="0"/>
              <a:t>Vocabulary </a:t>
            </a:r>
            <a:r>
              <a:rPr lang="en-US" sz="4400" dirty="0" err="1"/>
              <a:t>cont</a:t>
            </a:r>
            <a:r>
              <a:rPr lang="en-US" sz="4400" dirty="0"/>
              <a:t>….</a:t>
            </a:r>
          </a:p>
        </p:txBody>
      </p:sp>
      <p:sp>
        <p:nvSpPr>
          <p:cNvPr id="3" name="Text Placeholder 2">
            <a:extLst>
              <a:ext uri="{FF2B5EF4-FFF2-40B4-BE49-F238E27FC236}">
                <a16:creationId xmlns:a16="http://schemas.microsoft.com/office/drawing/2014/main" id="{3F3CE65C-70A3-4A28-9112-51CC7B153A25}"/>
              </a:ext>
            </a:extLst>
          </p:cNvPr>
          <p:cNvSpPr>
            <a:spLocks noGrp="1"/>
          </p:cNvSpPr>
          <p:nvPr>
            <p:ph type="body" idx="1"/>
          </p:nvPr>
        </p:nvSpPr>
        <p:spPr>
          <a:xfrm>
            <a:off x="311700" y="787401"/>
            <a:ext cx="8520599" cy="3940404"/>
          </a:xfrm>
        </p:spPr>
        <p:txBody>
          <a:bodyPr/>
          <a:lstStyle/>
          <a:p>
            <a:pPr algn="l"/>
            <a:r>
              <a:rPr lang="en-US" sz="1400" b="1" dirty="0"/>
              <a:t>Beatific Vision </a:t>
            </a:r>
            <a:r>
              <a:rPr lang="en-US" sz="1400" dirty="0"/>
              <a:t>– Seeing God face-to-face in Heaven.</a:t>
            </a:r>
          </a:p>
          <a:p>
            <a:endParaRPr lang="en-US" sz="1400" dirty="0"/>
          </a:p>
          <a:p>
            <a:pPr algn="l"/>
            <a:r>
              <a:rPr lang="en-US" sz="1400" b="1" dirty="0"/>
              <a:t>Apostles’ Creed </a:t>
            </a:r>
            <a:r>
              <a:rPr lang="en-US" sz="1400" dirty="0"/>
              <a:t>– The most important truths about our Catholic Faith written 	down together.  These include many of the truths God wants us to have faith in.</a:t>
            </a:r>
          </a:p>
          <a:p>
            <a:pPr algn="l"/>
            <a:endParaRPr lang="en-US" sz="1400" b="1" dirty="0"/>
          </a:p>
          <a:p>
            <a:pPr algn="l"/>
            <a:r>
              <a:rPr lang="en-US" sz="1400" b="1" dirty="0"/>
              <a:t>Salvation History </a:t>
            </a:r>
            <a:r>
              <a:rPr lang="en-US" sz="1400" dirty="0"/>
              <a:t>– The story of how God prepared the world for the coming of the Redeemer and Savior, Jesus Christ, and the way Jesus accomplished His salvation for all people. </a:t>
            </a:r>
          </a:p>
          <a:p>
            <a:pPr algn="l"/>
            <a:endParaRPr lang="en-US" sz="1400" dirty="0"/>
          </a:p>
          <a:p>
            <a:pPr algn="l"/>
            <a:r>
              <a:rPr lang="en-US" sz="1400" b="1" dirty="0"/>
              <a:t>Covenant </a:t>
            </a:r>
            <a:r>
              <a:rPr lang="en-US" sz="1400" dirty="0"/>
              <a:t>– A solemn agreement made between to parties. </a:t>
            </a:r>
          </a:p>
          <a:p>
            <a:pPr algn="l"/>
            <a:endParaRPr lang="en-US" sz="1400" dirty="0"/>
          </a:p>
          <a:p>
            <a:pPr algn="l"/>
            <a:r>
              <a:rPr lang="en-US" sz="1400" b="1" dirty="0"/>
              <a:t>Advent-</a:t>
            </a:r>
            <a:r>
              <a:rPr lang="en-US" sz="1400" dirty="0"/>
              <a:t> season in the church year leading up to Christmas, during which we wait and prepare for Christ’s Coming.</a:t>
            </a:r>
          </a:p>
          <a:p>
            <a:pPr algn="l"/>
            <a:br>
              <a:rPr lang="en-US" sz="1400" dirty="0"/>
            </a:br>
            <a:r>
              <a:rPr lang="en-US" sz="1400" b="1" dirty="0"/>
              <a:t>Prophet </a:t>
            </a:r>
            <a:r>
              <a:rPr lang="en-US" sz="1400" dirty="0"/>
              <a:t>– A person chosen by God to speak for Him</a:t>
            </a:r>
          </a:p>
        </p:txBody>
      </p:sp>
      <p:sp>
        <p:nvSpPr>
          <p:cNvPr id="4" name="Slide Number Placeholder 3">
            <a:extLst>
              <a:ext uri="{FF2B5EF4-FFF2-40B4-BE49-F238E27FC236}">
                <a16:creationId xmlns:a16="http://schemas.microsoft.com/office/drawing/2014/main" id="{D8C4DB0B-8409-49FA-94B1-83A42C721DF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29</a:t>
            </a:fld>
            <a:endParaRPr lang="en" sz="1100" b="1">
              <a:solidFill>
                <a:srgbClr val="FAF5EA"/>
              </a:solidFill>
            </a:endParaRPr>
          </a:p>
        </p:txBody>
      </p:sp>
      <p:sp>
        <p:nvSpPr>
          <p:cNvPr id="5" name="Slide Number Placeholder 4">
            <a:extLst>
              <a:ext uri="{FF2B5EF4-FFF2-40B4-BE49-F238E27FC236}">
                <a16:creationId xmlns:a16="http://schemas.microsoft.com/office/drawing/2014/main" id="{63189DEB-B79B-4167-9821-48D95FC55B92}"/>
              </a:ext>
            </a:extLst>
          </p:cNvPr>
          <p:cNvSpPr>
            <a:spLocks noGrp="1"/>
          </p:cNvSpPr>
          <p:nvPr>
            <p:ph type="sldNum" idx="2"/>
          </p:nvPr>
        </p:nvSpPr>
        <p:spPr/>
        <p:txBody>
          <a:bodyPr/>
          <a:lstStyle/>
          <a:p>
            <a:pPr marL="0" lvl="0" indent="0" algn="l" rtl="0">
              <a:spcBef>
                <a:spcPts val="0"/>
              </a:spcBef>
              <a:spcAft>
                <a:spcPts val="0"/>
              </a:spcAft>
              <a:buNone/>
            </a:pPr>
            <a:r>
              <a:rPr lang="en-US"/>
              <a:t>Exploring the Profession of Faith, October</a:t>
            </a:r>
          </a:p>
        </p:txBody>
      </p:sp>
    </p:spTree>
    <p:extLst>
      <p:ext uri="{BB962C8B-B14F-4D97-AF65-F5344CB8AC3E}">
        <p14:creationId xmlns:p14="http://schemas.microsoft.com/office/powerpoint/2010/main" val="1857049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EB365-504F-46BA-A21B-49CAF4C4B460}"/>
              </a:ext>
            </a:extLst>
          </p:cNvPr>
          <p:cNvSpPr>
            <a:spLocks noGrp="1"/>
          </p:cNvSpPr>
          <p:nvPr>
            <p:ph type="title"/>
          </p:nvPr>
        </p:nvSpPr>
        <p:spPr>
          <a:xfrm>
            <a:off x="400600" y="317501"/>
            <a:ext cx="8520599" cy="4345715"/>
          </a:xfrm>
        </p:spPr>
        <p:txBody>
          <a:bodyPr/>
          <a:lstStyle/>
          <a:p>
            <a:br>
              <a:rPr lang="en-US" sz="8000" dirty="0"/>
            </a:br>
            <a:r>
              <a:rPr lang="en-US" sz="8000" dirty="0">
                <a:latin typeface="+mj-lt"/>
                <a:ea typeface="Cambria" panose="02040503050406030204" pitchFamily="18" charset="0"/>
              </a:rPr>
              <a:t>OUR STORY</a:t>
            </a:r>
          </a:p>
        </p:txBody>
      </p:sp>
      <p:sp>
        <p:nvSpPr>
          <p:cNvPr id="4" name="Slide Number Placeholder 3">
            <a:extLst>
              <a:ext uri="{FF2B5EF4-FFF2-40B4-BE49-F238E27FC236}">
                <a16:creationId xmlns:a16="http://schemas.microsoft.com/office/drawing/2014/main" id="{252F3762-0A15-4EE8-98F7-870990CD8B5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a:t>
            </a:fld>
            <a:endParaRPr lang="en" sz="1100" b="1">
              <a:solidFill>
                <a:srgbClr val="FAF5EA"/>
              </a:solidFill>
            </a:endParaRPr>
          </a:p>
        </p:txBody>
      </p:sp>
      <p:sp>
        <p:nvSpPr>
          <p:cNvPr id="5" name="Slide Number Placeholder 4">
            <a:extLst>
              <a:ext uri="{FF2B5EF4-FFF2-40B4-BE49-F238E27FC236}">
                <a16:creationId xmlns:a16="http://schemas.microsoft.com/office/drawing/2014/main" id="{9C73A876-BF6D-4467-8EF4-53F85352D2EE}"/>
              </a:ext>
            </a:extLst>
          </p:cNvPr>
          <p:cNvSpPr>
            <a:spLocks noGrp="1"/>
          </p:cNvSpPr>
          <p:nvPr>
            <p:ph type="sldNum" idx="2"/>
          </p:nvPr>
        </p:nvSpPr>
        <p:spPr/>
        <p:txBody>
          <a:bodyPr/>
          <a:lstStyle/>
          <a:p>
            <a:pPr marL="0" lvl="0" indent="0" algn="l" rtl="0">
              <a:spcBef>
                <a:spcPts val="0"/>
              </a:spcBef>
              <a:spcAft>
                <a:spcPts val="0"/>
              </a:spcAft>
              <a:buNone/>
            </a:pPr>
            <a:r>
              <a:rPr lang="en-US"/>
              <a:t>Exploring the Profession of Faith, October</a:t>
            </a:r>
          </a:p>
        </p:txBody>
      </p:sp>
    </p:spTree>
    <p:extLst>
      <p:ext uri="{BB962C8B-B14F-4D97-AF65-F5344CB8AC3E}">
        <p14:creationId xmlns:p14="http://schemas.microsoft.com/office/powerpoint/2010/main" val="1835915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FD953-D6A1-4E01-9FAC-4FCB9FE319D0}"/>
              </a:ext>
            </a:extLst>
          </p:cNvPr>
          <p:cNvSpPr>
            <a:spLocks noGrp="1"/>
          </p:cNvSpPr>
          <p:nvPr>
            <p:ph type="title"/>
          </p:nvPr>
        </p:nvSpPr>
        <p:spPr/>
        <p:txBody>
          <a:bodyPr/>
          <a:lstStyle/>
          <a:p>
            <a:r>
              <a:rPr lang="en-US" dirty="0"/>
              <a:t>What to do this Month…</a:t>
            </a:r>
          </a:p>
        </p:txBody>
      </p:sp>
      <p:sp>
        <p:nvSpPr>
          <p:cNvPr id="3" name="Text Placeholder 2">
            <a:extLst>
              <a:ext uri="{FF2B5EF4-FFF2-40B4-BE49-F238E27FC236}">
                <a16:creationId xmlns:a16="http://schemas.microsoft.com/office/drawing/2014/main" id="{65B5B0C9-FA6D-4A0A-8916-B90498FC83DE}"/>
              </a:ext>
            </a:extLst>
          </p:cNvPr>
          <p:cNvSpPr>
            <a:spLocks noGrp="1"/>
          </p:cNvSpPr>
          <p:nvPr>
            <p:ph type="body" idx="1"/>
          </p:nvPr>
        </p:nvSpPr>
        <p:spPr/>
        <p:txBody>
          <a:bodyPr/>
          <a:lstStyle/>
          <a:p>
            <a:pPr marL="228600" indent="0"/>
            <a:r>
              <a:rPr lang="en-US" dirty="0"/>
              <a:t>Prepare….</a:t>
            </a:r>
          </a:p>
          <a:p>
            <a:pPr marL="514350" indent="-285750">
              <a:buFont typeface="Arial" panose="020B0604020202020204" pitchFamily="34" charset="0"/>
              <a:buChar char="•"/>
            </a:pPr>
            <a:r>
              <a:rPr lang="en-US" dirty="0"/>
              <a:t>Review essays 3 &amp; 4 (pages 244 to 247)  for comfort on the topics being discussed this month.</a:t>
            </a:r>
          </a:p>
          <a:p>
            <a:pPr marL="514350" indent="-285750">
              <a:buFont typeface="Arial" panose="020B0604020202020204" pitchFamily="34" charset="0"/>
              <a:buChar char="•"/>
            </a:pPr>
            <a:endParaRPr lang="en-US" dirty="0"/>
          </a:p>
          <a:p>
            <a:pPr marL="514350" indent="-285750">
              <a:buFont typeface="Arial" panose="020B0604020202020204" pitchFamily="34" charset="0"/>
              <a:buChar char="•"/>
            </a:pPr>
            <a:r>
              <a:rPr lang="en-US" dirty="0"/>
              <a:t>Hang your Fridge Page somewhere visible in your house.</a:t>
            </a:r>
          </a:p>
          <a:p>
            <a:pPr marL="514350" indent="-285750">
              <a:buFont typeface="Arial" panose="020B0604020202020204" pitchFamily="34" charset="0"/>
              <a:buChar char="•"/>
            </a:pPr>
            <a:endParaRPr lang="en-US" dirty="0"/>
          </a:p>
          <a:p>
            <a:pPr marL="514350" indent="-285750">
              <a:buFont typeface="Arial" panose="020B0604020202020204" pitchFamily="34" charset="0"/>
              <a:buChar char="•"/>
            </a:pPr>
            <a:r>
              <a:rPr lang="en-US" dirty="0"/>
              <a:t>Make notes on your Car conversation sheet of anything you might want to remember to talk about while in the car or wherever you have easy conversations</a:t>
            </a:r>
          </a:p>
          <a:p>
            <a:endParaRPr lang="en-US" dirty="0"/>
          </a:p>
        </p:txBody>
      </p:sp>
      <p:sp>
        <p:nvSpPr>
          <p:cNvPr id="4" name="Slide Number Placeholder 3">
            <a:extLst>
              <a:ext uri="{FF2B5EF4-FFF2-40B4-BE49-F238E27FC236}">
                <a16:creationId xmlns:a16="http://schemas.microsoft.com/office/drawing/2014/main" id="{2C4AAC79-06C2-4FAA-812F-1741C2B7CAE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30</a:t>
            </a:fld>
            <a:endParaRPr lang="en" sz="1100" b="1">
              <a:solidFill>
                <a:srgbClr val="FAF5EA"/>
              </a:solidFill>
            </a:endParaRPr>
          </a:p>
        </p:txBody>
      </p:sp>
      <p:sp>
        <p:nvSpPr>
          <p:cNvPr id="5" name="Slide Number Placeholder 4">
            <a:extLst>
              <a:ext uri="{FF2B5EF4-FFF2-40B4-BE49-F238E27FC236}">
                <a16:creationId xmlns:a16="http://schemas.microsoft.com/office/drawing/2014/main" id="{16308098-23D1-473F-8D90-8943F7455F66}"/>
              </a:ext>
            </a:extLst>
          </p:cNvPr>
          <p:cNvSpPr>
            <a:spLocks noGrp="1"/>
          </p:cNvSpPr>
          <p:nvPr>
            <p:ph type="sldNum" idx="2"/>
          </p:nvPr>
        </p:nvSpPr>
        <p:spPr/>
        <p:txBody>
          <a:bodyPr/>
          <a:lstStyle/>
          <a:p>
            <a:pPr marL="0" lvl="0" indent="0" algn="l" rtl="0">
              <a:spcBef>
                <a:spcPts val="0"/>
              </a:spcBef>
              <a:spcAft>
                <a:spcPts val="0"/>
              </a:spcAft>
              <a:buNone/>
            </a:pPr>
            <a:r>
              <a:rPr lang="en-US"/>
              <a:t>Exploring the Profession of Faith, October</a:t>
            </a:r>
          </a:p>
        </p:txBody>
      </p:sp>
    </p:spTree>
    <p:extLst>
      <p:ext uri="{BB962C8B-B14F-4D97-AF65-F5344CB8AC3E}">
        <p14:creationId xmlns:p14="http://schemas.microsoft.com/office/powerpoint/2010/main" val="4130273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80913-7EE4-4597-B8F5-34ADB7C8341A}"/>
              </a:ext>
            </a:extLst>
          </p:cNvPr>
          <p:cNvSpPr>
            <a:spLocks noGrp="1"/>
          </p:cNvSpPr>
          <p:nvPr>
            <p:ph type="title"/>
          </p:nvPr>
        </p:nvSpPr>
        <p:spPr/>
        <p:txBody>
          <a:bodyPr/>
          <a:lstStyle/>
          <a:p>
            <a:r>
              <a:rPr lang="en-US" dirty="0"/>
              <a:t>What to do this Month….</a:t>
            </a:r>
          </a:p>
        </p:txBody>
      </p:sp>
      <p:sp>
        <p:nvSpPr>
          <p:cNvPr id="3" name="Text Placeholder 2">
            <a:extLst>
              <a:ext uri="{FF2B5EF4-FFF2-40B4-BE49-F238E27FC236}">
                <a16:creationId xmlns:a16="http://schemas.microsoft.com/office/drawing/2014/main" id="{F135CEA3-B60C-463B-93A1-F51715034E82}"/>
              </a:ext>
            </a:extLst>
          </p:cNvPr>
          <p:cNvSpPr>
            <a:spLocks noGrp="1"/>
          </p:cNvSpPr>
          <p:nvPr>
            <p:ph type="body" idx="1"/>
          </p:nvPr>
        </p:nvSpPr>
        <p:spPr>
          <a:xfrm>
            <a:off x="311700" y="1152475"/>
            <a:ext cx="8520599" cy="3510741"/>
          </a:xfrm>
        </p:spPr>
        <p:txBody>
          <a:bodyPr/>
          <a:lstStyle/>
          <a:p>
            <a:r>
              <a:rPr lang="en-US" sz="1800" dirty="0"/>
              <a:t>Recommended Activities: </a:t>
            </a:r>
          </a:p>
          <a:p>
            <a:r>
              <a:rPr lang="en-US" dirty="0"/>
              <a:t>This month we have two story book Activities – Activity 2 of each lesson.</a:t>
            </a:r>
            <a:endParaRPr lang="en-US" sz="1800" dirty="0"/>
          </a:p>
          <a:p>
            <a:r>
              <a:rPr lang="en-US" sz="1800" dirty="0"/>
              <a:t>Lesson 3:  Do - </a:t>
            </a:r>
            <a:r>
              <a:rPr lang="en-US" sz="1800" b="1" dirty="0"/>
              <a:t>Activity 2  &amp; </a:t>
            </a:r>
            <a:r>
              <a:rPr lang="en-US" sz="1800" dirty="0"/>
              <a:t>Activity 5.  </a:t>
            </a:r>
            <a:r>
              <a:rPr lang="en-US" sz="1800" b="1" dirty="0"/>
              <a:t>Activity 2 </a:t>
            </a:r>
            <a:r>
              <a:rPr lang="en-US" sz="1800" dirty="0"/>
              <a:t>is the story book Activity and should be added to your story book </a:t>
            </a:r>
          </a:p>
          <a:p>
            <a:r>
              <a:rPr lang="en-US" sz="1800" dirty="0"/>
              <a:t>Discussion Activity 3 &amp; 6</a:t>
            </a:r>
          </a:p>
          <a:p>
            <a:endParaRPr lang="en-US" sz="1800" dirty="0"/>
          </a:p>
          <a:p>
            <a:r>
              <a:rPr lang="en-US" sz="1800" dirty="0"/>
              <a:t>Lesson 4: Do – Activity 1 &amp; </a:t>
            </a:r>
            <a:r>
              <a:rPr lang="en-US" sz="1800" b="1" dirty="0"/>
              <a:t>Activity 2 </a:t>
            </a:r>
            <a:r>
              <a:rPr lang="en-US" sz="1800" dirty="0"/>
              <a:t>add this to your story book also</a:t>
            </a:r>
          </a:p>
          <a:p>
            <a:r>
              <a:rPr lang="en-US" sz="1800" dirty="0"/>
              <a:t>	 (Activity 1 can be done over several days as a daily story time)</a:t>
            </a:r>
          </a:p>
          <a:p>
            <a:endParaRPr lang="en-US" dirty="0"/>
          </a:p>
        </p:txBody>
      </p:sp>
      <p:sp>
        <p:nvSpPr>
          <p:cNvPr id="4" name="Slide Number Placeholder 3">
            <a:extLst>
              <a:ext uri="{FF2B5EF4-FFF2-40B4-BE49-F238E27FC236}">
                <a16:creationId xmlns:a16="http://schemas.microsoft.com/office/drawing/2014/main" id="{F9F6BB4B-1F97-4A7C-89AD-737C462DC70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31</a:t>
            </a:fld>
            <a:endParaRPr lang="en" sz="1100" b="1">
              <a:solidFill>
                <a:srgbClr val="FAF5EA"/>
              </a:solidFill>
            </a:endParaRPr>
          </a:p>
        </p:txBody>
      </p:sp>
      <p:sp>
        <p:nvSpPr>
          <p:cNvPr id="5" name="Slide Number Placeholder 4">
            <a:extLst>
              <a:ext uri="{FF2B5EF4-FFF2-40B4-BE49-F238E27FC236}">
                <a16:creationId xmlns:a16="http://schemas.microsoft.com/office/drawing/2014/main" id="{9CA79AB3-E48B-40F6-8852-ED353FEEF102}"/>
              </a:ext>
            </a:extLst>
          </p:cNvPr>
          <p:cNvSpPr>
            <a:spLocks noGrp="1"/>
          </p:cNvSpPr>
          <p:nvPr>
            <p:ph type="sldNum" idx="2"/>
          </p:nvPr>
        </p:nvSpPr>
        <p:spPr/>
        <p:txBody>
          <a:bodyPr/>
          <a:lstStyle/>
          <a:p>
            <a:pPr marL="0" lvl="0" indent="0" algn="l" rtl="0">
              <a:spcBef>
                <a:spcPts val="0"/>
              </a:spcBef>
              <a:spcAft>
                <a:spcPts val="0"/>
              </a:spcAft>
              <a:buNone/>
            </a:pPr>
            <a:r>
              <a:rPr lang="en-US"/>
              <a:t>Exploring the Profession of Faith, October</a:t>
            </a:r>
          </a:p>
        </p:txBody>
      </p:sp>
    </p:spTree>
    <p:extLst>
      <p:ext uri="{BB962C8B-B14F-4D97-AF65-F5344CB8AC3E}">
        <p14:creationId xmlns:p14="http://schemas.microsoft.com/office/powerpoint/2010/main" val="406092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42C65-2715-44B1-A6F4-AC147CB4BB54}"/>
              </a:ext>
            </a:extLst>
          </p:cNvPr>
          <p:cNvSpPr>
            <a:spLocks noGrp="1"/>
          </p:cNvSpPr>
          <p:nvPr>
            <p:ph type="title"/>
          </p:nvPr>
        </p:nvSpPr>
        <p:spPr/>
        <p:txBody>
          <a:bodyPr/>
          <a:lstStyle/>
          <a:p>
            <a:r>
              <a:rPr lang="en-US" dirty="0"/>
              <a:t>Volunteer Opportunities</a:t>
            </a:r>
          </a:p>
        </p:txBody>
      </p:sp>
      <p:sp>
        <p:nvSpPr>
          <p:cNvPr id="3" name="Text Placeholder 2">
            <a:extLst>
              <a:ext uri="{FF2B5EF4-FFF2-40B4-BE49-F238E27FC236}">
                <a16:creationId xmlns:a16="http://schemas.microsoft.com/office/drawing/2014/main" id="{FE25263B-B2AF-4F00-9BEC-6A487E41C5C0}"/>
              </a:ext>
            </a:extLst>
          </p:cNvPr>
          <p:cNvSpPr>
            <a:spLocks noGrp="1"/>
          </p:cNvSpPr>
          <p:nvPr>
            <p:ph type="body" idx="1"/>
          </p:nvPr>
        </p:nvSpPr>
        <p:spPr/>
        <p:txBody>
          <a:bodyPr/>
          <a:lstStyle/>
          <a:p>
            <a:pPr marL="514350" indent="-285750">
              <a:buFont typeface="Arial" panose="020B0604020202020204" pitchFamily="34" charset="0"/>
              <a:buChar char="•"/>
            </a:pPr>
            <a:r>
              <a:rPr lang="en-US" dirty="0"/>
              <a:t>Can still use more egg cartons</a:t>
            </a:r>
          </a:p>
          <a:p>
            <a:pPr marL="228600" indent="0"/>
            <a:endParaRPr lang="en-US" dirty="0"/>
          </a:p>
          <a:p>
            <a:pPr marL="514350" indent="-285750">
              <a:buFont typeface="Arial" panose="020B0604020202020204" pitchFamily="34" charset="0"/>
              <a:buChar char="•"/>
            </a:pPr>
            <a:r>
              <a:rPr lang="en-US" dirty="0"/>
              <a:t>Is any one available during the day to periodically help with set up/planning?</a:t>
            </a:r>
          </a:p>
          <a:p>
            <a:endParaRPr lang="en-US" dirty="0"/>
          </a:p>
          <a:p>
            <a:pPr marL="514350" indent="-285750">
              <a:buFont typeface="Arial" panose="020B0604020202020204" pitchFamily="34" charset="0"/>
              <a:buChar char="•"/>
            </a:pPr>
            <a:r>
              <a:rPr lang="en-US" dirty="0"/>
              <a:t>December Family Meeting –  Help with Planning Jesse Tree Skit </a:t>
            </a:r>
          </a:p>
          <a:p>
            <a:pPr marL="514350" indent="-285750">
              <a:buFont typeface="Arial" panose="020B0604020202020204" pitchFamily="34" charset="0"/>
              <a:buChar char="•"/>
            </a:pPr>
            <a:endParaRPr lang="en-US" dirty="0"/>
          </a:p>
          <a:p>
            <a:pPr marL="228600" indent="0"/>
            <a:endParaRPr lang="en-US" dirty="0"/>
          </a:p>
        </p:txBody>
      </p:sp>
      <p:sp>
        <p:nvSpPr>
          <p:cNvPr id="4" name="Slide Number Placeholder 3">
            <a:extLst>
              <a:ext uri="{FF2B5EF4-FFF2-40B4-BE49-F238E27FC236}">
                <a16:creationId xmlns:a16="http://schemas.microsoft.com/office/drawing/2014/main" id="{381BD2F7-459E-4711-94FE-030EFE8121A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32</a:t>
            </a:fld>
            <a:endParaRPr lang="en" sz="1100" b="1">
              <a:solidFill>
                <a:srgbClr val="FAF5EA"/>
              </a:solidFill>
            </a:endParaRPr>
          </a:p>
        </p:txBody>
      </p:sp>
      <p:sp>
        <p:nvSpPr>
          <p:cNvPr id="5" name="Slide Number Placeholder 4">
            <a:extLst>
              <a:ext uri="{FF2B5EF4-FFF2-40B4-BE49-F238E27FC236}">
                <a16:creationId xmlns:a16="http://schemas.microsoft.com/office/drawing/2014/main" id="{4304678E-CEB2-439F-8B28-09330FDA7157}"/>
              </a:ext>
            </a:extLst>
          </p:cNvPr>
          <p:cNvSpPr>
            <a:spLocks noGrp="1"/>
          </p:cNvSpPr>
          <p:nvPr>
            <p:ph type="sldNum" idx="2"/>
          </p:nvPr>
        </p:nvSpPr>
        <p:spPr/>
        <p:txBody>
          <a:bodyPr/>
          <a:lstStyle/>
          <a:p>
            <a:pPr marL="0" lvl="0" indent="0" algn="l" rtl="0">
              <a:spcBef>
                <a:spcPts val="0"/>
              </a:spcBef>
              <a:spcAft>
                <a:spcPts val="0"/>
              </a:spcAft>
              <a:buNone/>
            </a:pPr>
            <a:r>
              <a:rPr lang="en-US"/>
              <a:t>Exploring the Profession of Faith, October</a:t>
            </a:r>
          </a:p>
        </p:txBody>
      </p:sp>
    </p:spTree>
    <p:extLst>
      <p:ext uri="{BB962C8B-B14F-4D97-AF65-F5344CB8AC3E}">
        <p14:creationId xmlns:p14="http://schemas.microsoft.com/office/powerpoint/2010/main" val="2874129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311700" y="1501254"/>
            <a:ext cx="8520600" cy="2498471"/>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800"/>
              <a:buNone/>
            </a:pPr>
            <a:r>
              <a:rPr lang="en" sz="2000" dirty="0"/>
              <a:t>“Those who celebrate the Sacrament of Marriage say ‘I promise to be true to you , in joy and in sadness, in sickness and in health; I will love and honor you all the days of my life.’ At that moment, the couple does not know what will happen, nor what joys and pains await them. They are setting out, like Abraham, on a journey together. And that is what marriage is! Setting out and walking together, hand in hand, always and for the rest of your lives.”  ~ Pope Francis</a:t>
            </a:r>
            <a:endParaRPr sz="2000" dirty="0"/>
          </a:p>
        </p:txBody>
      </p:sp>
      <p:sp>
        <p:nvSpPr>
          <p:cNvPr id="127" name="Google Shape;127;p2"/>
          <p:cNvSpPr txBox="1">
            <a:spLocks noGrp="1"/>
          </p:cNvSpPr>
          <p:nvPr>
            <p:ph type="title"/>
          </p:nvPr>
        </p:nvSpPr>
        <p:spPr>
          <a:xfrm>
            <a:off x="311700" y="326981"/>
            <a:ext cx="8520600" cy="1256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6000"/>
              <a:buNone/>
            </a:pPr>
            <a:r>
              <a:rPr lang="en" sz="5400" dirty="0"/>
              <a:t>REFLECTION for Prayer</a:t>
            </a:r>
            <a:endParaRPr sz="5400" dirty="0"/>
          </a:p>
        </p:txBody>
      </p:sp>
      <p:sp>
        <p:nvSpPr>
          <p:cNvPr id="128" name="Google Shape;128;p2"/>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33</a:t>
            </a:fld>
            <a:endParaRPr/>
          </a:p>
        </p:txBody>
      </p:sp>
      <p:sp>
        <p:nvSpPr>
          <p:cNvPr id="129" name="Google Shape;129;p2"/>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extLst>
      <p:ext uri="{BB962C8B-B14F-4D97-AF65-F5344CB8AC3E}">
        <p14:creationId xmlns:p14="http://schemas.microsoft.com/office/powerpoint/2010/main" val="278062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311700" y="1205323"/>
            <a:ext cx="8520600" cy="3420126"/>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800"/>
              <a:buNone/>
            </a:pPr>
            <a:r>
              <a:rPr lang="en" dirty="0"/>
              <a:t>Dear Lord, thank You for the chance to spend time together learning about the wonderful way You have chosen to reveal Yourself to mankind.  Bless all of t</a:t>
            </a:r>
            <a:r>
              <a:rPr lang="en-US" dirty="0"/>
              <a:t>he</a:t>
            </a:r>
            <a:r>
              <a:rPr lang="en" dirty="0"/>
              <a:t> married couples in this room and this parish. Give them Your grace to perservere in their marriage covenant. Bless all of our homes this Thanksgiving.  Help us especially as we enter the Advent season, to wait patiently and prepare our hearts and homes to receive You.  </a:t>
            </a:r>
          </a:p>
          <a:p>
            <a:pPr marL="0" lvl="0" indent="0" algn="ctr" rtl="0">
              <a:lnSpc>
                <a:spcPct val="115000"/>
              </a:lnSpc>
              <a:spcBef>
                <a:spcPts val="0"/>
              </a:spcBef>
              <a:spcAft>
                <a:spcPts val="0"/>
              </a:spcAft>
              <a:buSzPts val="1800"/>
              <a:buNone/>
            </a:pPr>
            <a:endParaRPr lang="en" dirty="0"/>
          </a:p>
          <a:p>
            <a:pPr marL="0" lvl="0" indent="0" algn="l" rtl="0">
              <a:lnSpc>
                <a:spcPct val="115000"/>
              </a:lnSpc>
              <a:spcBef>
                <a:spcPts val="0"/>
              </a:spcBef>
              <a:spcAft>
                <a:spcPts val="0"/>
              </a:spcAft>
              <a:buSzPts val="1800"/>
              <a:buNone/>
            </a:pPr>
            <a:r>
              <a:rPr lang="en" dirty="0"/>
              <a:t>Glory be to the F</a:t>
            </a:r>
            <a:r>
              <a:rPr lang="en-US" dirty="0"/>
              <a:t>a</a:t>
            </a:r>
            <a:r>
              <a:rPr lang="en" dirty="0"/>
              <a:t>ther, and to the Son and to the Holy Spirit …..</a:t>
            </a:r>
          </a:p>
          <a:p>
            <a:pPr marL="0" lvl="0" indent="0" rtl="0">
              <a:lnSpc>
                <a:spcPct val="115000"/>
              </a:lnSpc>
              <a:spcBef>
                <a:spcPts val="0"/>
              </a:spcBef>
              <a:spcAft>
                <a:spcPts val="0"/>
              </a:spcAft>
              <a:buSzPts val="1800"/>
              <a:buNone/>
            </a:pPr>
            <a:endParaRPr lang="en" dirty="0"/>
          </a:p>
          <a:p>
            <a:pPr marL="0" lvl="0" indent="0" rtl="0">
              <a:lnSpc>
                <a:spcPct val="115000"/>
              </a:lnSpc>
              <a:spcBef>
                <a:spcPts val="0"/>
              </a:spcBef>
              <a:spcAft>
                <a:spcPts val="0"/>
              </a:spcAft>
              <a:buSzPts val="1800"/>
              <a:buNone/>
            </a:pPr>
            <a:r>
              <a:rPr lang="en" dirty="0"/>
              <a:t>Holy F</a:t>
            </a:r>
            <a:r>
              <a:rPr lang="en-US" dirty="0"/>
              <a:t>a</a:t>
            </a:r>
            <a:r>
              <a:rPr lang="en" dirty="0"/>
              <a:t>mily – Pray for Us!</a:t>
            </a:r>
            <a:endParaRPr dirty="0"/>
          </a:p>
        </p:txBody>
      </p:sp>
      <p:sp>
        <p:nvSpPr>
          <p:cNvPr id="127" name="Google Shape;127;p2"/>
          <p:cNvSpPr txBox="1">
            <a:spLocks noGrp="1"/>
          </p:cNvSpPr>
          <p:nvPr>
            <p:ph type="title"/>
          </p:nvPr>
        </p:nvSpPr>
        <p:spPr>
          <a:xfrm>
            <a:off x="311700" y="518051"/>
            <a:ext cx="8520600" cy="687272"/>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6000"/>
              <a:buNone/>
            </a:pPr>
            <a:r>
              <a:rPr lang="en" sz="4800" dirty="0"/>
              <a:t>CLOSING PRAYER</a:t>
            </a:r>
            <a:endParaRPr sz="4800" dirty="0"/>
          </a:p>
        </p:txBody>
      </p:sp>
      <p:sp>
        <p:nvSpPr>
          <p:cNvPr id="128" name="Google Shape;128;p2"/>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34</a:t>
            </a:fld>
            <a:endParaRPr/>
          </a:p>
        </p:txBody>
      </p:sp>
      <p:sp>
        <p:nvSpPr>
          <p:cNvPr id="129" name="Google Shape;129;p2"/>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extLst>
      <p:ext uri="{BB962C8B-B14F-4D97-AF65-F5344CB8AC3E}">
        <p14:creationId xmlns:p14="http://schemas.microsoft.com/office/powerpoint/2010/main" val="3679773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
              <a:t>Humanity before Christ: </a:t>
            </a:r>
            <a:endParaRPr/>
          </a:p>
          <a:p>
            <a:pPr marL="0" lvl="0" indent="0" algn="ctr" rtl="0">
              <a:lnSpc>
                <a:spcPct val="100000"/>
              </a:lnSpc>
              <a:spcBef>
                <a:spcPts val="0"/>
              </a:spcBef>
              <a:spcAft>
                <a:spcPts val="0"/>
              </a:spcAft>
              <a:buSzPts val="3600"/>
              <a:buNone/>
            </a:pPr>
            <a:r>
              <a:rPr lang="en"/>
              <a:t>Creation, the Fall, and the Old Testament</a:t>
            </a:r>
            <a:endParaRPr/>
          </a:p>
        </p:txBody>
      </p:sp>
      <p:sp>
        <p:nvSpPr>
          <p:cNvPr id="174" name="Google Shape;174;p8"/>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4</a:t>
            </a:fld>
            <a:endParaRPr/>
          </a:p>
        </p:txBody>
      </p:sp>
      <p:sp>
        <p:nvSpPr>
          <p:cNvPr id="175" name="Google Shape;175;p8"/>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200"/>
              <a:buNone/>
            </a:pPr>
            <a:r>
              <a:rPr lang="en"/>
              <a:t>The Human Story</a:t>
            </a:r>
            <a:endParaRPr/>
          </a:p>
        </p:txBody>
      </p:sp>
      <p:sp>
        <p:nvSpPr>
          <p:cNvPr id="181" name="Google Shape;181;p9"/>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5</a:t>
            </a:fld>
            <a:endParaRPr/>
          </a:p>
        </p:txBody>
      </p:sp>
      <p:sp>
        <p:nvSpPr>
          <p:cNvPr id="182" name="Google Shape;182;p9"/>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
        <p:nvSpPr>
          <p:cNvPr id="183" name="Google Shape;183;p9"/>
          <p:cNvSpPr txBox="1">
            <a:spLocks noGrp="1"/>
          </p:cNvSpPr>
          <p:nvPr>
            <p:ph type="body" idx="1"/>
          </p:nvPr>
        </p:nvSpPr>
        <p:spPr>
          <a:xfrm>
            <a:off x="311700" y="1152475"/>
            <a:ext cx="8520600" cy="318720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SzPts val="1800"/>
              <a:buChar char="●"/>
            </a:pPr>
            <a:r>
              <a:rPr lang="en"/>
              <a:t>How our original parents were created</a:t>
            </a:r>
            <a:br>
              <a:rPr lang="en"/>
            </a:br>
            <a:endParaRPr/>
          </a:p>
          <a:p>
            <a:pPr marL="457200" lvl="0" indent="-228600" algn="l" rtl="0">
              <a:lnSpc>
                <a:spcPct val="115000"/>
              </a:lnSpc>
              <a:spcBef>
                <a:spcPts val="1600"/>
              </a:spcBef>
              <a:spcAft>
                <a:spcPts val="0"/>
              </a:spcAft>
              <a:buSzPts val="1800"/>
              <a:buChar char="●"/>
            </a:pPr>
            <a:r>
              <a:rPr lang="en"/>
              <a:t>How our original parents first sinned</a:t>
            </a:r>
            <a:br>
              <a:rPr lang="en"/>
            </a:br>
            <a:endParaRPr/>
          </a:p>
          <a:p>
            <a:pPr marL="457200" lvl="0" indent="-228600" algn="l" rtl="0">
              <a:lnSpc>
                <a:spcPct val="115000"/>
              </a:lnSpc>
              <a:spcBef>
                <a:spcPts val="1600"/>
              </a:spcBef>
              <a:spcAft>
                <a:spcPts val="0"/>
              </a:spcAft>
              <a:buSzPts val="1800"/>
              <a:buChar char="●"/>
            </a:pPr>
            <a:r>
              <a:rPr lang="en"/>
              <a:t>How God continued to reach out to humanity through His chosen representatives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200"/>
              <a:buNone/>
            </a:pPr>
            <a:r>
              <a:rPr lang="en"/>
              <a:t>Created by God, like God, and for God</a:t>
            </a:r>
            <a:endParaRPr/>
          </a:p>
        </p:txBody>
      </p:sp>
      <p:sp>
        <p:nvSpPr>
          <p:cNvPr id="189" name="Google Shape;189;p10"/>
          <p:cNvSpPr txBox="1">
            <a:spLocks noGrp="1"/>
          </p:cNvSpPr>
          <p:nvPr>
            <p:ph type="body" idx="1"/>
          </p:nvPr>
        </p:nvSpPr>
        <p:spPr>
          <a:xfrm>
            <a:off x="311700" y="1126225"/>
            <a:ext cx="8520600" cy="318720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SzPts val="1800"/>
              <a:buChar char="●"/>
            </a:pPr>
            <a:r>
              <a:rPr lang="en"/>
              <a:t>God created Adam and Eve. </a:t>
            </a:r>
            <a:br>
              <a:rPr lang="en"/>
            </a:br>
            <a:endParaRPr/>
          </a:p>
          <a:p>
            <a:pPr marL="457200" lvl="0" indent="-228600" algn="l" rtl="0">
              <a:lnSpc>
                <a:spcPct val="115000"/>
              </a:lnSpc>
              <a:spcBef>
                <a:spcPts val="1600"/>
              </a:spcBef>
              <a:spcAft>
                <a:spcPts val="0"/>
              </a:spcAft>
              <a:buSzPts val="1800"/>
              <a:buChar char="●"/>
            </a:pPr>
            <a:r>
              <a:rPr lang="en"/>
              <a:t>Like everything God makes, they were good. </a:t>
            </a:r>
            <a:br>
              <a:rPr lang="en"/>
            </a:br>
            <a:endParaRPr/>
          </a:p>
          <a:p>
            <a:pPr marL="457200" lvl="0" indent="-228600" algn="l" rtl="0">
              <a:lnSpc>
                <a:spcPct val="115000"/>
              </a:lnSpc>
              <a:spcBef>
                <a:spcPts val="1600"/>
              </a:spcBef>
              <a:spcAft>
                <a:spcPts val="0"/>
              </a:spcAft>
              <a:buSzPts val="1800"/>
              <a:buChar char="●"/>
            </a:pPr>
            <a:r>
              <a:rPr lang="en"/>
              <a:t>Human nature is fundamentally good. </a:t>
            </a:r>
            <a:endParaRPr/>
          </a:p>
        </p:txBody>
      </p:sp>
      <p:sp>
        <p:nvSpPr>
          <p:cNvPr id="190" name="Google Shape;190;p10"/>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6</a:t>
            </a:fld>
            <a:endParaRPr/>
          </a:p>
        </p:txBody>
      </p:sp>
      <p:sp>
        <p:nvSpPr>
          <p:cNvPr id="191" name="Google Shape;191;p10"/>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
              <a:t>Created by God, like God, and for God</a:t>
            </a:r>
            <a:endParaRPr/>
          </a:p>
        </p:txBody>
      </p:sp>
      <p:sp>
        <p:nvSpPr>
          <p:cNvPr id="197" name="Google Shape;197;p11"/>
          <p:cNvSpPr txBox="1">
            <a:spLocks noGrp="1"/>
          </p:cNvSpPr>
          <p:nvPr>
            <p:ph type="body" idx="1"/>
          </p:nvPr>
        </p:nvSpPr>
        <p:spPr>
          <a:xfrm>
            <a:off x="311700" y="1152475"/>
            <a:ext cx="8520600" cy="318720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SzPts val="1800"/>
              <a:buChar char="●"/>
            </a:pPr>
            <a:r>
              <a:rPr lang="en"/>
              <a:t>Adam and Eve were created like God.</a:t>
            </a:r>
            <a:endParaRPr/>
          </a:p>
          <a:p>
            <a:pPr marL="457200" lvl="0" indent="-228600" algn="l" rtl="0">
              <a:lnSpc>
                <a:spcPct val="115000"/>
              </a:lnSpc>
              <a:spcBef>
                <a:spcPts val="1600"/>
              </a:spcBef>
              <a:spcAft>
                <a:spcPts val="0"/>
              </a:spcAft>
              <a:buSzPts val="1800"/>
              <a:buChar char="●"/>
            </a:pPr>
            <a:r>
              <a:rPr lang="en"/>
              <a:t>We are like God because we have intellect (intelligence), will (freedom), and a capacity to love.</a:t>
            </a:r>
            <a:endParaRPr/>
          </a:p>
          <a:p>
            <a:pPr marL="457200" lvl="0" indent="-228600" algn="l" rtl="0">
              <a:lnSpc>
                <a:spcPct val="115000"/>
              </a:lnSpc>
              <a:spcBef>
                <a:spcPts val="1600"/>
              </a:spcBef>
              <a:spcAft>
                <a:spcPts val="0"/>
              </a:spcAft>
              <a:buSzPts val="1800"/>
              <a:buChar char="●"/>
            </a:pPr>
            <a:r>
              <a:rPr lang="en"/>
              <a:t>Intellect and will make up the soul. Every human soul is miraculously produced by God.</a:t>
            </a:r>
            <a:endParaRPr/>
          </a:p>
          <a:p>
            <a:pPr marL="457200" lvl="0" indent="-228600" algn="l" rtl="0">
              <a:lnSpc>
                <a:spcPct val="115000"/>
              </a:lnSpc>
              <a:spcBef>
                <a:spcPts val="1600"/>
              </a:spcBef>
              <a:spcAft>
                <a:spcPts val="0"/>
              </a:spcAft>
              <a:buSzPts val="1800"/>
              <a:buChar char="●"/>
            </a:pPr>
            <a:r>
              <a:rPr lang="en"/>
              <a:t>The human person is a combination of body and soul. </a:t>
            </a:r>
            <a:endParaRPr/>
          </a:p>
        </p:txBody>
      </p:sp>
      <p:sp>
        <p:nvSpPr>
          <p:cNvPr id="198" name="Google Shape;198;p11"/>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7</a:t>
            </a:fld>
            <a:endParaRPr/>
          </a:p>
        </p:txBody>
      </p:sp>
      <p:sp>
        <p:nvSpPr>
          <p:cNvPr id="199" name="Google Shape;199;p11"/>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A8AAAF-5E31-4FEA-B366-02B97F57AF9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8</a:t>
            </a:fld>
            <a:endParaRPr lang="en" sz="1100" b="1">
              <a:solidFill>
                <a:srgbClr val="FAF5EA"/>
              </a:solidFill>
            </a:endParaRPr>
          </a:p>
        </p:txBody>
      </p:sp>
      <p:sp>
        <p:nvSpPr>
          <p:cNvPr id="5" name="Slide Number Placeholder 4">
            <a:extLst>
              <a:ext uri="{FF2B5EF4-FFF2-40B4-BE49-F238E27FC236}">
                <a16:creationId xmlns:a16="http://schemas.microsoft.com/office/drawing/2014/main" id="{1849CF6F-EEDA-4E09-A46E-1DB14D185F0A}"/>
              </a:ext>
            </a:extLst>
          </p:cNvPr>
          <p:cNvSpPr>
            <a:spLocks noGrp="1"/>
          </p:cNvSpPr>
          <p:nvPr>
            <p:ph type="sldNum" idx="2"/>
          </p:nvPr>
        </p:nvSpPr>
        <p:spPr/>
        <p:txBody>
          <a:bodyPr/>
          <a:lstStyle/>
          <a:p>
            <a:pPr marL="0" lvl="0" indent="0" algn="l" rtl="0">
              <a:spcBef>
                <a:spcPts val="0"/>
              </a:spcBef>
              <a:spcAft>
                <a:spcPts val="0"/>
              </a:spcAft>
              <a:buNone/>
            </a:pPr>
            <a:r>
              <a:rPr lang="en-US"/>
              <a:t>Exploring the Profession of Faith, October</a:t>
            </a:r>
          </a:p>
        </p:txBody>
      </p:sp>
      <p:sp>
        <p:nvSpPr>
          <p:cNvPr id="18" name="Freeform: Shape 17">
            <a:extLst>
              <a:ext uri="{FF2B5EF4-FFF2-40B4-BE49-F238E27FC236}">
                <a16:creationId xmlns:a16="http://schemas.microsoft.com/office/drawing/2014/main" id="{1A695AB5-51E8-4E8B-BB21-334890F4F743}"/>
              </a:ext>
            </a:extLst>
          </p:cNvPr>
          <p:cNvSpPr/>
          <p:nvPr/>
        </p:nvSpPr>
        <p:spPr>
          <a:xfrm>
            <a:off x="703398" y="404996"/>
            <a:ext cx="7733240" cy="4121158"/>
          </a:xfrm>
          <a:custGeom>
            <a:avLst/>
            <a:gdLst>
              <a:gd name="connsiteX0" fmla="*/ 3800691 w 5884854"/>
              <a:gd name="connsiteY0" fmla="*/ 69116 h 4121158"/>
              <a:gd name="connsiteX1" fmla="*/ 5884854 w 5884854"/>
              <a:gd name="connsiteY1" fmla="*/ 2095137 h 4121158"/>
              <a:gd name="connsiteX2" fmla="*/ 3800691 w 5884854"/>
              <a:gd name="connsiteY2" fmla="*/ 4121158 h 4121158"/>
              <a:gd name="connsiteX3" fmla="*/ 2807256 w 5884854"/>
              <a:gd name="connsiteY3" fmla="*/ 3876628 h 4121158"/>
              <a:gd name="connsiteX4" fmla="*/ 2737678 w 5884854"/>
              <a:gd name="connsiteY4" fmla="*/ 3835538 h 4121158"/>
              <a:gd name="connsiteX5" fmla="*/ 2853539 w 5884854"/>
              <a:gd name="connsiteY5" fmla="*/ 3794764 h 4121158"/>
              <a:gd name="connsiteX6" fmla="*/ 4108042 w 5884854"/>
              <a:gd name="connsiteY6" fmla="*/ 1974984 h 4121158"/>
              <a:gd name="connsiteX7" fmla="*/ 3033089 w 5884854"/>
              <a:gd name="connsiteY7" fmla="*/ 238370 h 4121158"/>
              <a:gd name="connsiteX8" fmla="*/ 3001869 w 5884854"/>
              <a:gd name="connsiteY8" fmla="*/ 223909 h 4121158"/>
              <a:gd name="connsiteX9" fmla="*/ 3180925 w 5884854"/>
              <a:gd name="connsiteY9" fmla="*/ 160202 h 4121158"/>
              <a:gd name="connsiteX10" fmla="*/ 3800691 w 5884854"/>
              <a:gd name="connsiteY10" fmla="*/ 69116 h 4121158"/>
              <a:gd name="connsiteX11" fmla="*/ 2054021 w 5884854"/>
              <a:gd name="connsiteY11" fmla="*/ 0 h 4121158"/>
              <a:gd name="connsiteX12" fmla="*/ 2853539 w 5884854"/>
              <a:gd name="connsiteY12" fmla="*/ 155204 h 4121158"/>
              <a:gd name="connsiteX13" fmla="*/ 3001869 w 5884854"/>
              <a:gd name="connsiteY13" fmla="*/ 223909 h 4121158"/>
              <a:gd name="connsiteX14" fmla="*/ 2989441 w 5884854"/>
              <a:gd name="connsiteY14" fmla="*/ 228331 h 4121158"/>
              <a:gd name="connsiteX15" fmla="*/ 1716528 w 5884854"/>
              <a:gd name="connsiteY15" fmla="*/ 2095137 h 4121158"/>
              <a:gd name="connsiteX16" fmla="*/ 2635416 w 5884854"/>
              <a:gd name="connsiteY16" fmla="*/ 3775146 h 4121158"/>
              <a:gd name="connsiteX17" fmla="*/ 2737678 w 5884854"/>
              <a:gd name="connsiteY17" fmla="*/ 3835538 h 4121158"/>
              <a:gd name="connsiteX18" fmla="*/ 2664824 w 5884854"/>
              <a:gd name="connsiteY18" fmla="*/ 3861177 h 4121158"/>
              <a:gd name="connsiteX19" fmla="*/ 2054021 w 5884854"/>
              <a:gd name="connsiteY19" fmla="*/ 3949968 h 4121158"/>
              <a:gd name="connsiteX20" fmla="*/ 0 w 5884854"/>
              <a:gd name="connsiteY20" fmla="*/ 1974984 h 4121158"/>
              <a:gd name="connsiteX21" fmla="*/ 2054021 w 5884854"/>
              <a:gd name="connsiteY21" fmla="*/ 0 h 4121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884854" h="4121158">
                <a:moveTo>
                  <a:pt x="3800691" y="69116"/>
                </a:moveTo>
                <a:cubicBezTo>
                  <a:pt x="4951742" y="69116"/>
                  <a:pt x="5884854" y="976196"/>
                  <a:pt x="5884854" y="2095137"/>
                </a:cubicBezTo>
                <a:cubicBezTo>
                  <a:pt x="5884854" y="3214078"/>
                  <a:pt x="4951742" y="4121158"/>
                  <a:pt x="3800691" y="4121158"/>
                </a:cubicBezTo>
                <a:cubicBezTo>
                  <a:pt x="3440988" y="4121158"/>
                  <a:pt x="3102568" y="4032576"/>
                  <a:pt x="2807256" y="3876628"/>
                </a:cubicBezTo>
                <a:lnTo>
                  <a:pt x="2737678" y="3835538"/>
                </a:lnTo>
                <a:lnTo>
                  <a:pt x="2853539" y="3794764"/>
                </a:lnTo>
                <a:cubicBezTo>
                  <a:pt x="3590758" y="3494945"/>
                  <a:pt x="4108042" y="2793050"/>
                  <a:pt x="4108042" y="1974984"/>
                </a:cubicBezTo>
                <a:cubicBezTo>
                  <a:pt x="4108042" y="1225091"/>
                  <a:pt x="3673380" y="572812"/>
                  <a:pt x="3033089" y="238370"/>
                </a:cubicBezTo>
                <a:lnTo>
                  <a:pt x="3001869" y="223909"/>
                </a:lnTo>
                <a:lnTo>
                  <a:pt x="3180925" y="160202"/>
                </a:lnTo>
                <a:cubicBezTo>
                  <a:pt x="3376709" y="101006"/>
                  <a:pt x="3584869" y="69116"/>
                  <a:pt x="3800691" y="69116"/>
                </a:cubicBezTo>
                <a:close/>
                <a:moveTo>
                  <a:pt x="2054021" y="0"/>
                </a:moveTo>
                <a:cubicBezTo>
                  <a:pt x="2337622" y="0"/>
                  <a:pt x="2607799" y="55264"/>
                  <a:pt x="2853539" y="155204"/>
                </a:cubicBezTo>
                <a:lnTo>
                  <a:pt x="3001869" y="223909"/>
                </a:lnTo>
                <a:lnTo>
                  <a:pt x="2989441" y="228331"/>
                </a:lnTo>
                <a:cubicBezTo>
                  <a:pt x="2241404" y="535897"/>
                  <a:pt x="1716528" y="1255931"/>
                  <a:pt x="1716528" y="2095137"/>
                </a:cubicBezTo>
                <a:cubicBezTo>
                  <a:pt x="1716528" y="2794475"/>
                  <a:pt x="2081025" y="3411055"/>
                  <a:pt x="2635416" y="3775146"/>
                </a:cubicBezTo>
                <a:lnTo>
                  <a:pt x="2737678" y="3835538"/>
                </a:lnTo>
                <a:lnTo>
                  <a:pt x="2664824" y="3861177"/>
                </a:lnTo>
                <a:cubicBezTo>
                  <a:pt x="2471872" y="3918882"/>
                  <a:pt x="2266722" y="3949968"/>
                  <a:pt x="2054021" y="3949968"/>
                </a:cubicBezTo>
                <a:cubicBezTo>
                  <a:pt x="919617" y="3949968"/>
                  <a:pt x="0" y="3065738"/>
                  <a:pt x="0" y="1974984"/>
                </a:cubicBezTo>
                <a:cubicBezTo>
                  <a:pt x="0" y="884230"/>
                  <a:pt x="919617" y="0"/>
                  <a:pt x="2054021" y="0"/>
                </a:cubicBezTo>
                <a:close/>
              </a:path>
            </a:pathLst>
          </a:custGeom>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ctr"/>
            <a:r>
              <a:rPr lang="en-US" sz="2800" dirty="0">
                <a:ln w="0"/>
                <a:solidFill>
                  <a:schemeClr val="tx1"/>
                </a:solidFill>
                <a:effectLst>
                  <a:outerShdw blurRad="38100" dist="19050" dir="2700000" algn="tl" rotWithShape="0">
                    <a:schemeClr val="dk1">
                      <a:alpha val="40000"/>
                    </a:schemeClr>
                  </a:outerShdw>
                </a:effectLst>
              </a:rPr>
              <a:t>Human Beings</a:t>
            </a:r>
          </a:p>
          <a:p>
            <a:pPr algn="ctr"/>
            <a:r>
              <a:rPr lang="en-US" sz="2600" i="1" dirty="0">
                <a:ln w="0"/>
                <a:solidFill>
                  <a:schemeClr val="tx1"/>
                </a:solidFill>
                <a:effectLst>
                  <a:outerShdw blurRad="38100" dist="19050" dir="2700000" algn="tl" rotWithShape="0">
                    <a:schemeClr val="dk1">
                      <a:alpha val="40000"/>
                    </a:schemeClr>
                  </a:outerShdw>
                </a:effectLst>
              </a:rPr>
              <a:t>Spiritual &amp; Material</a:t>
            </a:r>
          </a:p>
        </p:txBody>
      </p:sp>
      <p:sp>
        <p:nvSpPr>
          <p:cNvPr id="19" name="TextBox 18">
            <a:extLst>
              <a:ext uri="{FF2B5EF4-FFF2-40B4-BE49-F238E27FC236}">
                <a16:creationId xmlns:a16="http://schemas.microsoft.com/office/drawing/2014/main" id="{D025F4BD-691A-4F4F-AB49-C7D77944AE24}"/>
              </a:ext>
            </a:extLst>
          </p:cNvPr>
          <p:cNvSpPr txBox="1"/>
          <p:nvPr/>
        </p:nvSpPr>
        <p:spPr>
          <a:xfrm>
            <a:off x="1092200" y="1896189"/>
            <a:ext cx="1748762" cy="1077218"/>
          </a:xfrm>
          <a:prstGeom prst="rect">
            <a:avLst/>
          </a:prstGeom>
          <a:noFill/>
        </p:spPr>
        <p:txBody>
          <a:bodyPr wrap="square" rtlCol="0">
            <a:spAutoFit/>
          </a:bodyPr>
          <a:lstStyle/>
          <a:p>
            <a:r>
              <a:rPr lang="en-US" sz="3200" dirty="0"/>
              <a:t>Angels</a:t>
            </a:r>
          </a:p>
          <a:p>
            <a:r>
              <a:rPr lang="en-US" sz="3200" i="1" dirty="0"/>
              <a:t>Spiritua</a:t>
            </a:r>
            <a:r>
              <a:rPr lang="en-US" sz="3200" dirty="0"/>
              <a:t>l</a:t>
            </a:r>
          </a:p>
        </p:txBody>
      </p:sp>
      <p:sp>
        <p:nvSpPr>
          <p:cNvPr id="20" name="TextBox 19">
            <a:extLst>
              <a:ext uri="{FF2B5EF4-FFF2-40B4-BE49-F238E27FC236}">
                <a16:creationId xmlns:a16="http://schemas.microsoft.com/office/drawing/2014/main" id="{1FC3433D-5EAE-4B72-9E48-3E636845EB16}"/>
              </a:ext>
            </a:extLst>
          </p:cNvPr>
          <p:cNvSpPr txBox="1"/>
          <p:nvPr/>
        </p:nvSpPr>
        <p:spPr>
          <a:xfrm>
            <a:off x="6019800" y="1588412"/>
            <a:ext cx="2184400" cy="1384995"/>
          </a:xfrm>
          <a:prstGeom prst="rect">
            <a:avLst/>
          </a:prstGeom>
          <a:noFill/>
        </p:spPr>
        <p:txBody>
          <a:bodyPr wrap="square" rtlCol="0">
            <a:spAutoFit/>
          </a:bodyPr>
          <a:lstStyle/>
          <a:p>
            <a:pPr algn="ctr"/>
            <a:r>
              <a:rPr lang="en-US" sz="2800" dirty="0"/>
              <a:t>Animals, Plant, etc. </a:t>
            </a:r>
          </a:p>
          <a:p>
            <a:pPr algn="ctr"/>
            <a:r>
              <a:rPr lang="en-US" sz="2800" i="1" dirty="0"/>
              <a:t>Material</a:t>
            </a:r>
          </a:p>
        </p:txBody>
      </p:sp>
    </p:spTree>
    <p:extLst>
      <p:ext uri="{BB962C8B-B14F-4D97-AF65-F5344CB8AC3E}">
        <p14:creationId xmlns:p14="http://schemas.microsoft.com/office/powerpoint/2010/main" val="3422772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endParaRPr/>
          </a:p>
          <a:p>
            <a:pPr marL="0" lvl="0" indent="0" algn="ctr" rtl="0">
              <a:lnSpc>
                <a:spcPct val="100000"/>
              </a:lnSpc>
              <a:spcBef>
                <a:spcPts val="0"/>
              </a:spcBef>
              <a:spcAft>
                <a:spcPts val="0"/>
              </a:spcAft>
              <a:buSzPts val="3200"/>
              <a:buNone/>
            </a:pPr>
            <a:endParaRPr/>
          </a:p>
        </p:txBody>
      </p:sp>
      <p:sp>
        <p:nvSpPr>
          <p:cNvPr id="205" name="Google Shape;205;p12"/>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350"/>
              <a:buFont typeface="Arial"/>
              <a:buNone/>
            </a:pPr>
            <a:fld id="{00000000-1234-1234-1234-123412341234}" type="slidenum">
              <a:rPr lang="en"/>
              <a:t>9</a:t>
            </a:fld>
            <a:endParaRPr/>
          </a:p>
        </p:txBody>
      </p:sp>
      <p:sp>
        <p:nvSpPr>
          <p:cNvPr id="206" name="Google Shape;206;p12"/>
          <p:cNvSpPr txBox="1">
            <a:spLocks noGrp="1"/>
          </p:cNvSpPr>
          <p:nvPr>
            <p:ph type="sldNum" idx="2"/>
          </p:nvPr>
        </p:nvSpPr>
        <p:spPr>
          <a:xfrm>
            <a:off x="707362" y="4703625"/>
            <a:ext cx="31164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FAF5EA"/>
              </a:buClr>
              <a:buSzPts val="350"/>
              <a:buFont typeface="Arial"/>
              <a:buNone/>
            </a:pPr>
            <a:r>
              <a:rPr lang="en"/>
              <a:t>Exploring the Profession of Faith, November</a:t>
            </a:r>
            <a:endParaRPr/>
          </a:p>
        </p:txBody>
      </p:sp>
      <p:sp>
        <p:nvSpPr>
          <p:cNvPr id="207" name="Google Shape;207;p12"/>
          <p:cNvSpPr txBox="1">
            <a:spLocks noGrp="1"/>
          </p:cNvSpPr>
          <p:nvPr>
            <p:ph type="body" idx="1"/>
          </p:nvPr>
        </p:nvSpPr>
        <p:spPr>
          <a:xfrm>
            <a:off x="311700" y="1152475"/>
            <a:ext cx="8520600" cy="31872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200"/>
              <a:buFont typeface="Arial"/>
              <a:buNone/>
            </a:pPr>
            <a:r>
              <a:rPr lang="en" sz="4800">
                <a:solidFill>
                  <a:srgbClr val="4B2F5E"/>
                </a:solidFill>
                <a:latin typeface="Arial"/>
                <a:ea typeface="Arial"/>
                <a:cs typeface="Arial"/>
                <a:sym typeface="Arial"/>
              </a:rPr>
              <a:t>Finally, we were made for God </a:t>
            </a:r>
            <a:r>
              <a:rPr lang="en" sz="4800">
                <a:solidFill>
                  <a:schemeClr val="dk1"/>
                </a:solidFill>
                <a:latin typeface="Arial"/>
                <a:ea typeface="Arial"/>
                <a:cs typeface="Arial"/>
                <a:sym typeface="Arial"/>
              </a:rPr>
              <a:t>–</a:t>
            </a:r>
            <a:r>
              <a:rPr lang="en" sz="4800">
                <a:solidFill>
                  <a:srgbClr val="4B2F5E"/>
                </a:solidFill>
                <a:latin typeface="Arial"/>
                <a:ea typeface="Arial"/>
                <a:cs typeface="Arial"/>
                <a:sym typeface="Arial"/>
              </a:rPr>
              <a:t> for an eternal relationship with Him.</a:t>
            </a:r>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5376</TotalTime>
  <Words>3420</Words>
  <Application>Microsoft Office PowerPoint</Application>
  <PresentationFormat>On-screen Show (16:9)</PresentationFormat>
  <Paragraphs>294</Paragraphs>
  <Slides>34</Slides>
  <Notes>28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34</vt:i4>
      </vt:variant>
    </vt:vector>
  </HeadingPairs>
  <TitlesOfParts>
    <vt:vector size="38" baseType="lpstr">
      <vt:lpstr>Arial</vt:lpstr>
      <vt:lpstr>Times New Roman</vt:lpstr>
      <vt:lpstr>simple-light-2</vt:lpstr>
      <vt:lpstr>simple-light-2</vt:lpstr>
      <vt:lpstr>PowerPoint Presentation</vt:lpstr>
      <vt:lpstr>Opening Prayer</vt:lpstr>
      <vt:lpstr> OUR STORY</vt:lpstr>
      <vt:lpstr>Humanity before Christ:  Creation, the Fall, and the Old Testament</vt:lpstr>
      <vt:lpstr>The Human Story</vt:lpstr>
      <vt:lpstr>Created by God, like God, and for God</vt:lpstr>
      <vt:lpstr>Created by God, like God, and for God</vt:lpstr>
      <vt:lpstr>PowerPoint Presentation</vt:lpstr>
      <vt:lpstr> </vt:lpstr>
      <vt:lpstr>The Fall: Humanity’s First Sin</vt:lpstr>
      <vt:lpstr>Contract vs Covenant</vt:lpstr>
      <vt:lpstr>  Questions</vt:lpstr>
      <vt:lpstr>Questions</vt:lpstr>
      <vt:lpstr>Questions</vt:lpstr>
      <vt:lpstr>Questions</vt:lpstr>
      <vt:lpstr>While contracts set terms of a temporary relationship, covenants forge permanent, family bonds.   </vt:lpstr>
      <vt:lpstr>Before and After the Fall</vt:lpstr>
      <vt:lpstr>What happened when Adam and Eve disobeyed?</vt:lpstr>
      <vt:lpstr>When one member of a family fails, especially the parents, the others suffer. All humanity suffers from Original Sin.</vt:lpstr>
      <vt:lpstr>The Old Testament: God Reaching Out</vt:lpstr>
      <vt:lpstr>God didn’t leave us in our wretchedness. Although the story of humanity is a story of continual sin and sadness, it’s also a story of God taking initiative time and again to bring us back into relationship with Him. </vt:lpstr>
      <vt:lpstr>Salvation History is the story of how God made Himself known, to prepare His people for the gift of salvation. It is a love story.</vt:lpstr>
      <vt:lpstr>For instance:</vt:lpstr>
      <vt:lpstr>In all these cases, we see God’s generosity growing, even though the chosen people are continually sinning. </vt:lpstr>
      <vt:lpstr>Key Points in Our Readings This Month</vt:lpstr>
      <vt:lpstr>Key Points in Our Readings This Month</vt:lpstr>
      <vt:lpstr>Key Points in Our Readings This Month</vt:lpstr>
      <vt:lpstr>Vocabulary</vt:lpstr>
      <vt:lpstr>Vocabulary cont….</vt:lpstr>
      <vt:lpstr>What to do this Month…</vt:lpstr>
      <vt:lpstr>What to do this Month….</vt:lpstr>
      <vt:lpstr>Volunteer Opportunities</vt:lpstr>
      <vt:lpstr>REFLECTION for Prayer</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 John PCL</dc:creator>
  <cp:lastModifiedBy>St John PCL</cp:lastModifiedBy>
  <cp:revision>13</cp:revision>
  <dcterms:modified xsi:type="dcterms:W3CDTF">2021-11-08T19:03:42Z</dcterms:modified>
</cp:coreProperties>
</file>